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C930-6795-440A-82E6-9A2E3DC26CF8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A696-495B-4AD8-B7DE-234C14EFDD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738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C930-6795-440A-82E6-9A2E3DC26CF8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A696-495B-4AD8-B7DE-234C14EFDD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486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C930-6795-440A-82E6-9A2E3DC26CF8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A696-495B-4AD8-B7DE-234C14EFDD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39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C930-6795-440A-82E6-9A2E3DC26CF8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A696-495B-4AD8-B7DE-234C14EFDD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087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C930-6795-440A-82E6-9A2E3DC26CF8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A696-495B-4AD8-B7DE-234C14EFDD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46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C930-6795-440A-82E6-9A2E3DC26CF8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A696-495B-4AD8-B7DE-234C14EFDD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257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C930-6795-440A-82E6-9A2E3DC26CF8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A696-495B-4AD8-B7DE-234C14EFDD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784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C930-6795-440A-82E6-9A2E3DC26CF8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A696-495B-4AD8-B7DE-234C14EFDD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31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C930-6795-440A-82E6-9A2E3DC26CF8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A696-495B-4AD8-B7DE-234C14EFDD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C930-6795-440A-82E6-9A2E3DC26CF8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A696-495B-4AD8-B7DE-234C14EFDD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5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C930-6795-440A-82E6-9A2E3DC26CF8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A696-495B-4AD8-B7DE-234C14EFDD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73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FC930-6795-440A-82E6-9A2E3DC26CF8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FA696-495B-4AD8-B7DE-234C14EFDD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313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ozyreva@vlc.r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60648"/>
            <a:ext cx="8784976" cy="6408712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Управление по работе с </a:t>
            </a:r>
            <a:r>
              <a:rPr lang="ru-RU" sz="3600" b="1" dirty="0" smtClean="0"/>
              <a:t>муниципальными учреждениями образования</a:t>
            </a:r>
            <a:br>
              <a:rPr lang="ru-RU" sz="3600" b="1" dirty="0" smtClean="0"/>
            </a:br>
            <a:r>
              <a:rPr lang="ru-RU" sz="2700" b="1" dirty="0" smtClean="0"/>
              <a:t>До </a:t>
            </a:r>
            <a:r>
              <a:rPr lang="ru-RU" sz="2700" b="1" dirty="0" smtClean="0"/>
              <a:t>15 августа </a:t>
            </a:r>
            <a:r>
              <a:rPr lang="ru-RU" sz="2700" dirty="0" smtClean="0"/>
              <a:t>связаться по тел. 253-46-72, </a:t>
            </a:r>
            <a:r>
              <a:rPr lang="en-US" sz="2700" dirty="0" smtClean="0">
                <a:hlinkClick r:id="rId2"/>
              </a:rPr>
              <a:t>kozyreva@vlc.ru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ru-RU" sz="3600" b="1" dirty="0" smtClean="0"/>
              <a:t>Стоимость </a:t>
            </a:r>
            <a:r>
              <a:rPr lang="ru-RU" sz="3600" b="1" dirty="0" err="1" smtClean="0"/>
              <a:t>человеко</a:t>
            </a:r>
            <a:r>
              <a:rPr lang="ru-RU" sz="3600" b="1" dirty="0" smtClean="0"/>
              <a:t>/часов </a:t>
            </a:r>
            <a:br>
              <a:rPr lang="ru-RU" sz="3600" b="1" dirty="0" smtClean="0"/>
            </a:br>
            <a:r>
              <a:rPr lang="ru-RU" sz="3600" b="1" dirty="0" smtClean="0"/>
              <a:t>по направлениям деятельности</a:t>
            </a:r>
            <a:br>
              <a:rPr lang="ru-RU" sz="3600" b="1" dirty="0" smtClean="0"/>
            </a:br>
            <a:r>
              <a:rPr lang="ru-RU" sz="3100" dirty="0" smtClean="0"/>
              <a:t>техническая направленность - </a:t>
            </a:r>
            <a:r>
              <a:rPr lang="ru-RU" sz="3100" dirty="0" smtClean="0"/>
              <a:t>86,32 р.</a:t>
            </a:r>
            <a:br>
              <a:rPr lang="ru-RU" sz="3100" dirty="0" smtClean="0"/>
            </a:br>
            <a:r>
              <a:rPr lang="ru-RU" sz="3100" dirty="0" smtClean="0"/>
              <a:t>художественная </a:t>
            </a:r>
            <a:r>
              <a:rPr lang="ru-RU" sz="3100" dirty="0" smtClean="0"/>
              <a:t>направленность- </a:t>
            </a:r>
            <a:r>
              <a:rPr lang="ru-RU" sz="3100" dirty="0" smtClean="0"/>
              <a:t>55,67 р.</a:t>
            </a:r>
            <a:br>
              <a:rPr lang="ru-RU" sz="3100" dirty="0" smtClean="0"/>
            </a:br>
            <a:r>
              <a:rPr lang="ru-RU" sz="3100" dirty="0" smtClean="0"/>
              <a:t>естественно-научная направленность </a:t>
            </a:r>
            <a:r>
              <a:rPr lang="ru-RU" sz="3100" dirty="0" smtClean="0"/>
              <a:t>– 70,61 р.</a:t>
            </a:r>
            <a:br>
              <a:rPr lang="ru-RU" sz="3100" dirty="0" smtClean="0"/>
            </a:br>
            <a:r>
              <a:rPr lang="ru-RU" sz="3100" dirty="0" smtClean="0"/>
              <a:t>социально-гуманитарная направленность. </a:t>
            </a:r>
            <a:r>
              <a:rPr lang="ru-RU" sz="3100" dirty="0" smtClean="0"/>
              <a:t>– 69,28 р.</a:t>
            </a:r>
            <a:br>
              <a:rPr lang="ru-RU" sz="3100" dirty="0" smtClean="0"/>
            </a:br>
            <a:r>
              <a:rPr lang="ru-RU" sz="3100" dirty="0" smtClean="0"/>
              <a:t>туристическая, краеведческая направленность. </a:t>
            </a:r>
            <a:r>
              <a:rPr lang="ru-RU" sz="3100" dirty="0" smtClean="0"/>
              <a:t>– 56,59 </a:t>
            </a:r>
            <a:r>
              <a:rPr lang="ru-RU" sz="3100" dirty="0" smtClean="0"/>
              <a:t>р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физкультурно-спортивная направленность </a:t>
            </a:r>
            <a:r>
              <a:rPr lang="ru-RU" sz="3100" dirty="0" smtClean="0"/>
              <a:t>– 55,92 р.</a:t>
            </a:r>
            <a:br>
              <a:rPr lang="ru-RU" sz="31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55938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 Управление по работе с муниципальными учреждениями образования До 15 августа связаться по тел. 253-46-72, kozyreva@vlc.ru  Стоимость человеко/часов  по направлениям деятельности техническая направленность - 86,32 р. художественная направленность- 55,67 р. естественно-научная направленность – 70,61 р. социально-гуманитарная направленность. – 69,28 р. туристическая, краеведческая направленность. – 56,59 р физкультурно-спортивная направленность – 55,92 р.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 15 августа связаться по тел. 253-46-72, kozyreva@vlc.ru  техническая напр.- 86,32 р. художественная напр.- 55,67 р. естеств-научная напр. – 70,61 р. соц-гуманит. напр. – 69,28 р. турист-краевед. напр. – 56,59 р.  физкульт-спорт. напр. – 55,92 р.</dc:title>
  <dc:creator>Елена Николаевна Козырева</dc:creator>
  <cp:lastModifiedBy>Мовлаева Рената Видадиевна</cp:lastModifiedBy>
  <cp:revision>2</cp:revision>
  <dcterms:created xsi:type="dcterms:W3CDTF">2026-04-20T06:57:08Z</dcterms:created>
  <dcterms:modified xsi:type="dcterms:W3CDTF">2026-04-20T07:18:58Z</dcterms:modified>
</cp:coreProperties>
</file>