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29"/>
  </p:notesMasterIdLst>
  <p:handoutMasterIdLst>
    <p:handoutMasterId r:id="rId30"/>
  </p:handoutMasterIdLst>
  <p:sldIdLst>
    <p:sldId id="273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74" r:id="rId23"/>
    <p:sldId id="267" r:id="rId24"/>
    <p:sldId id="268" r:id="rId25"/>
    <p:sldId id="269" r:id="rId26"/>
    <p:sldId id="270" r:id="rId27"/>
    <p:sldId id="271" r:id="rId28"/>
  </p:sldIdLst>
  <p:sldSz cx="9144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DA92336-6293-46E1-8BF2-1FE7E21DB2C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66B5A5-0C7C-4EC0-8AD6-3DB839362FA8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90AB08-99AC-4CEF-A6AC-1F44F12C17C2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6CECDF-4EFF-4381-97B4-491AF7079E7A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C91EC32-08BD-4BCD-9EEF-6B30995FB767}" type="slidenum">
              <a:t>‹#›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35461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DE5B359-B424-482D-A9D4-DCCF9937F8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5999" y="812517"/>
            <a:ext cx="7127281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97C2F2B-E63D-4A41-AEF8-1009AAE7970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ru-RU"/>
          </a:p>
        </p:txBody>
      </p:sp>
      <p:sp>
        <p:nvSpPr>
          <p:cNvPr id="4" name="Верхний колонтитул 3">
            <a:extLst>
              <a:ext uri="{FF2B5EF4-FFF2-40B4-BE49-F238E27FC236}">
                <a16:creationId xmlns:a16="http://schemas.microsoft.com/office/drawing/2014/main" id="{FDE7B9BD-8097-4B3F-B699-BDF1D551A26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DF72B2-8703-4EC3-AE5F-7388BF50A20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821209-644B-4F67-ABEB-7C375C3E38E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25287C-E4B7-4EE2-8EBD-6471E24F7A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E0775E7E-F135-407C-9C64-F18CB0EE2C3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379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ru-RU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917351DA-CDEF-4342-87AE-293B2AA0CCD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BC217B0-8169-4CD3-80ED-E03EE527CC8E}" type="slidenum">
              <a:t>2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A79F15BE-808F-4635-A8EC-3EFAFD0DD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B94F9B6F-8A7B-440F-B50D-B0AAE3ADBE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6D570E1B-212C-4B67-B0DC-7D29BF04FBE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771B18F-2538-4F3F-84B3-F852EDC63E36}" type="slidenum">
              <a:t>11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2E32F407-8D3F-4030-98DE-716A1A78F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D118A00C-7227-4832-80A2-F8D1E4B2EE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446D7C52-2B42-4AE6-BB69-49661F9CC50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24C20C-589A-49B8-995A-4FC0A4A94F69}" type="slidenum">
              <a:t>13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5B9BD1E8-9321-407E-9E9A-D083BEC2C9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591" y="0"/>
            <a:ext cx="0" cy="0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22F9CC51-94EE-4A6A-9AC3-EF1A64537F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2FE28C74-CD89-461E-98E1-914AD0043EC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093DD8-A546-4999-A642-80466A2D78DD}" type="slidenum">
              <a:t>14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A3991AC6-568D-4C9D-8742-C2A7B5C3E7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E4D8F9DC-C224-4E99-89E7-D5EA805183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10F9E529-607B-4289-A56D-FCB1A4131B5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7B16443-744B-4C36-BAB5-BC561ADDBC53}" type="slidenum">
              <a:t>15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97216EC4-A11D-4C1D-8798-538ADB50E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BD931A5D-321D-4A0E-9149-B14C5ECD9E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AFB94704-37CF-42FA-8C86-09A151464C1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EA88AA8-1820-4780-A753-4C3F1E6DA9F6}" type="slidenum">
              <a:t>16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09C5F050-7DB9-4CF9-8254-B8533DBA9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F2C08E70-50E8-4522-A59E-9B7D1228EB6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A57E976F-AB13-4008-BB47-B9FE3617059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3AAA262-947F-456A-BB27-B8CE89AD396E}" type="slidenum">
              <a:t>17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B78BF120-1043-48A8-8EC0-6A4BE4B9B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7552CF8D-EC55-4986-AECA-9388A58128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8D39C509-F25D-4F32-891E-31EDADDD429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67854E-F205-46F3-89A9-0936694FBF6D}" type="slidenum">
              <a:t>3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43A4D609-8DA9-4CF7-951A-B7B4B5B26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EBDDBB66-8B22-4C6D-8C11-AA4E39A093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32625160-A1DB-4D27-AD9B-15DC293F4B7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8BCE236-05DB-457E-B8B8-95CDAC783A50}" type="slidenum">
              <a:t>4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F1C96755-46EF-418E-9FB4-202B7EF185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5280" cy="400895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8C15FDB3-1D51-429E-A822-1CC823DA7E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AA2A472D-0FB4-451A-9201-9382CFC7A40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3109D6-D6AF-4BD1-B5D4-12AD9954C5B2}" type="slidenum">
              <a:t>5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A5C1F9FA-C86D-4699-9DEB-E1F9E36988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F8CEF07A-3D8F-4683-9D9A-4B26F6AA16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C65164F5-A60C-4402-AD02-CDFE9E52886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FA64A91-08EF-4D57-B97C-EE4C6466FC34}" type="slidenum">
              <a:t>6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70726E73-523D-47CC-AF32-3A58CD13F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DBD99985-4032-4CF3-8043-A2EFC135DC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E4E5492A-FE21-4EF9-A5DC-527BB0D31F3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B7E5FB7-ACD6-4856-A7DC-2BAC0004FA3C}" type="slidenum">
              <a:t>7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28FC699D-1341-4422-A0DC-AFEBB59B6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B0892339-BEBE-4B47-AF7A-299FA7904F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D238029F-2655-4A5F-A771-F3C0083C723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73AFCD-2848-4878-8741-78E71716C720}" type="slidenum">
              <a:t>8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9D26BD22-4065-41E1-8606-32031C04A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591" y="0"/>
            <a:ext cx="0" cy="0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E19A9546-FA49-49F4-B1F7-A2F51AEFD9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354C489A-C8BB-44D2-A819-CBB56641763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BBA251-9FB7-496B-A7BB-3F6E42694168}" type="slidenum">
              <a:t>9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ADD39FA0-7956-4BDA-AE31-4DC335C0C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35" y="0"/>
            <a:ext cx="356" cy="722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7BF6A363-F66B-403C-8D59-49E34F1D18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F5647577-39BF-43D9-BD19-7DEB8B90912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3958299-BA73-40EC-8E8B-B54C18ACB539}" type="slidenum">
              <a:t>10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Образ слайда 1">
            <a:extLst>
              <a:ext uri="{FF2B5EF4-FFF2-40B4-BE49-F238E27FC236}">
                <a16:creationId xmlns:a16="http://schemas.microsoft.com/office/drawing/2014/main" id="{7A40C6A8-CB00-48F7-905B-1799F68F5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Заметки 2">
            <a:extLst>
              <a:ext uri="{FF2B5EF4-FFF2-40B4-BE49-F238E27FC236}">
                <a16:creationId xmlns:a16="http://schemas.microsoft.com/office/drawing/2014/main" id="{CD16CA8D-AF37-4F43-99C7-43C2A317DC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A7EFC-02EB-43A5-B2B5-547DA005EE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F5B96-4191-41D4-83FC-AA72D3A2127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ru-RU" sz="24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ED79AF-AA3F-4E45-A57E-DC823B1B13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159C0-4650-40E6-954C-B3F101C533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A0220-99BB-450A-A4B2-4E4506D6DE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7D1C71-CC56-448B-A7A0-464EA395DD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5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E121A-77C1-4307-8D93-2309B02190C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3DCF62-3879-41D4-B989-F5C52AB3D15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669FAF-B21B-412B-BDB2-BE196812934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31CF54-BC24-4372-BCBF-252EDFCF84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38128B-877B-4A56-A1CD-E2236B06DD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FFB433-1857-487C-879E-EB21C7D7B8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856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0DD754-2168-4EF0-8980-6F49F5692B0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Ctr="1"/>
          <a:lstStyle>
            <a:lvl1pPr algn="ctr"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B48FD0-CD16-410E-85DE-5E672184CE5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defRPr lang="ru-RU"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13B34D-E38E-4134-8813-094524FA4D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9B395D-49C5-451F-8F24-31BBB291D9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E4BE7C-FFDC-4974-8B46-58B6CE463F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8B26D3-DEC7-477E-A76E-EBC812A0AEE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723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86079-D17B-41AF-A6BF-420652DB6BE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314D12-45B5-4233-BA1B-E91A48DE571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D3FF52-A811-404E-8730-9C457CD13EF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F6DDF-EFBC-4DBF-AE63-93B59E77BC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BC1956-8902-4CE5-815A-7E979D2A91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D93B63-7658-4379-8085-D95EB742871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411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D38BF-7582-46FC-AB52-5535EBD3F5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30BFA4-CC65-413F-B7DD-92159B8664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defRPr lang="ru-RU"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9C77CB-5130-4149-A738-657E5BD3198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73ACD-C880-4A4A-B4DA-A2C6018986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28201B-AFC4-4033-BEB4-739AB33407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892877-FE38-4B45-AEF6-29F610F7DB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892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5A920-18F6-4264-BE3F-FFE7EA77193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E8C97E-F08D-4587-B014-95CA301FDB5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2479679" cy="5853110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AA5EE9-54B5-46A9-AAC4-679DF730DD5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07120" y="273048"/>
            <a:ext cx="2479679" cy="5853110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124856-8D4E-4A41-9764-559847F3431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565E7E-B7DB-4E5F-A471-B0CC828174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BC1CF8-4541-4C0B-82DD-4332F32139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29832A-B9A6-4A5A-9AF3-F88468FCDF4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529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41B38-8037-42BB-891B-DA90E65F6E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4ABBB6-2C86-4CCC-8E1B-500DF1FC31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E8C785-2997-4E4F-B4C7-5058A7E14F7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3594BC-8333-4598-9CCE-091FF002A70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D114EA-36D3-4B18-863D-6CA2991D547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B1C3C1-1970-48AF-BC79-89F6C58035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D10FE1-BEF3-4FCC-8084-8D04AF2C66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89ED37-675F-42C9-8379-4866477647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ABD030-4831-45C0-8597-35E163951C0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474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9F725-E2D4-4F48-A530-2D1E51BBCA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DEA38D-5047-49A8-9BB2-41E4381C18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9BAFCF-32FB-4B69-A0FE-19A6A3996A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9240C-76B8-4918-9948-59AAF6B764C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B7A993-A5C4-4D5E-B843-DA5A85A8B4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635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5EC34F-900F-4E62-8286-9F1233C052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98F8B9-ECF1-4453-9D0E-222AEA114CE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B417DA-C076-41A6-A367-F99F51BDBB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0A69EC-DA28-4EC2-BBBB-F2911E061F1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757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A9523-19CD-4F32-A647-2DB63D22C5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1BA7F-EA3A-4119-96AF-60961C4B587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ru-RU" sz="3200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34D57-FB2B-483D-A563-6219EF9EAE1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DEC3E5-9C34-4860-A89C-2D6E49CC50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ECF32A-B61F-4A5D-B2D2-E9597EAC19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55E586-2AF0-40DA-9767-681E8171B9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4D5236-2D27-417F-842D-004EDF83C58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532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7B350-6AC8-4824-A44E-61271677C6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035EA5-C948-494A-B131-3978F41E359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ru-RU" sz="3200"/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F45BDF-9DE4-4935-806F-8C0BF48DE83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F20E31-F867-4BB2-9D97-526AFCA53F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BE9535-6B21-44E8-A009-6478CF441EF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70DB8E-F796-446F-B57E-240327C349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3D23FE-6E3C-4782-8FE5-18616A30C1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243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D044C6-B133-49BE-B8E8-C6D66964D8C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8E6E7E-41AC-4E3A-8453-823F9A7AA96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FFCFB3-DB58-4520-8E0B-51A8868A6B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359586-659C-4982-8910-71F2AF4638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A2FD5E-7A10-4E8D-9E53-44822C4FAA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670132-85FD-40C9-AA43-457DB1AA22B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7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57E906-5273-4F65-A21C-91F32CE79B8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543675" y="1825627"/>
            <a:ext cx="1971674" cy="4351336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7A40E4-772D-4D4D-847B-6A411C8490A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1825627"/>
            <a:ext cx="5762621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6B9E2-CEE3-428A-B1B8-1E217FFF0C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6EE57-EC84-4CDC-9D44-A7F1CA2550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57F3E4-1503-48D3-81AA-5DF275400A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FDDCD8-35EE-41B1-AD64-80E11FD55CF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10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4C9E9B-63F4-43AF-AA80-76214711475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3048"/>
            <a:ext cx="2057400" cy="5853110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3C6A49-E77D-40B0-AA87-2B9E5722D24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3048"/>
            <a:ext cx="6019796" cy="5853110"/>
          </a:xfrm>
        </p:spPr>
        <p:txBody>
          <a:bodyPr vert="eaVert"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26AD1-B2B2-4226-99C4-A46A9961E1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F374EC-C197-46EF-BBCC-6701BC631D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530491-BF49-4D61-AED6-E06AED4026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F4B370-F3C3-4613-B2CC-C53C6922C4F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125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1359B-3A64-4AE8-90EE-7C77B73B3FF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Ctr="1"/>
          <a:lstStyle>
            <a:lvl1pPr algn="ctr"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E8A079-DD19-4810-93BE-D47652FCAAC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defRPr lang="ru-RU"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C3650-EC86-42C2-962F-E012A71101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A1D992-9766-47E6-9C35-269E7B028F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DAA691-B8D1-4786-A4AB-98891AF2FD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CCCED9-08B7-465A-8449-060855CADFF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46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41E80-E9C7-428C-8CF0-10127D49E30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C67A66-628D-4D0F-A980-00D598D5E0D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ru-RU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63A916-9CC9-44C6-A8EC-B42A871E75F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3ACF54-2BB5-4C9F-B606-058F8E7FF3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922526-E28D-4FBB-AA9F-6AA5576991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CFABB0-A265-4696-A00E-5EDA597209F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796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B24B3-F537-40DC-9DEF-8F7D4858CF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FCE9CD-068B-4F68-B1FB-495400651D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defRPr lang="ru-RU"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365ED0-74D0-4592-BFD0-FEFAE06730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9DE792-AFB4-4E2F-A091-E405F87D66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A785C1-859B-48BA-AEDE-F089E67C14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BBE5C7-ECEB-4E6D-9E9B-145D3A1C5B4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197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88408-1D24-425F-8DE4-BDFF32E05C2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341AF6-773B-464B-9294-CB855D4EAC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92288" y="612776"/>
            <a:ext cx="2667003" cy="4114800"/>
          </a:xfrm>
        </p:spPr>
        <p:txBody>
          <a:bodyPr/>
          <a:lstStyle>
            <a:lvl1pPr>
              <a:defRPr lang="ru-RU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D03D97-8A9B-4AD2-B04E-2AF8566F4F6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11684" y="612776"/>
            <a:ext cx="2667003" cy="4114800"/>
          </a:xfrm>
        </p:spPr>
        <p:txBody>
          <a:bodyPr/>
          <a:lstStyle>
            <a:lvl1pPr>
              <a:defRPr lang="ru-RU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5C0A7C-34BA-4591-8DB6-B5EA9FCEF69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E749F6-796B-40E3-A192-502DCB0AA2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8112D2-AA7D-4884-84A5-FB69CADCF4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B774D2-6B1C-49DE-A726-DC19DE4DE89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889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9CE8D-AAAA-43CD-AA8D-14AA65C63D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93CF87-9583-42EB-95B1-7545A0C7AE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5529E6-5266-4285-B73C-EEDDE59F800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 lang="ru-RU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8F9380-2945-4700-B3C8-09342F7B647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341D66-1BD9-4109-89D3-FBD7CCEA5827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 lang="ru-RU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4B1DE3-C268-4390-9901-C7B6B18F39F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B4F97AB-8D37-407D-9A49-BB54C6A7BB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A42052-C682-4223-9130-4E7134A9B7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59798A-CD43-4162-B1F0-9D5B757086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520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EA04A-D7C2-4811-9EFA-C92A455A0F6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851067-5448-41D8-A9BB-5967E844D1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61A1CF-42B1-43E3-BD9A-5B51A920EF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CE92A-65EF-42DC-ACEF-933C7B7C88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FC6E55-0C57-4506-817E-F8DE716ACF9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779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E6176F-62BE-452A-9B30-DE12FDDCA9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315117-F3A0-4AE9-9CB3-42B8BDF2D7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D3521E-D09D-470D-BF39-C3DA71F340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FF40BE-3E9F-47E6-A4C1-049765E6F07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150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ADF8F4-62B9-461C-99D5-CD6F64844D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946EB8-427B-4E35-8D2F-9783C22B495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ru-RU"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804C9F-C0AB-43F8-8FAE-90D19A56CD5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3EA173-C3BE-4CEF-BB2C-0918DA43D0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FC3635-A28E-40DE-9199-6E10AC3729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18C52F-7503-4E03-BBDB-98ECB575FAE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785129-B580-4F89-82E9-DB233AD8BFA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89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0337-3090-444E-9281-8129552D20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5086E9-3111-4921-A6F4-A91750DEB6D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ru-RU" sz="3200"/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7ECE70-C6F6-4688-B9A3-905092D8E78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255ED8-1C75-470C-B650-A3BDD25EC0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29F72-FB0A-4179-8A95-F8CFB085AD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C1C6BD-1257-429F-B58A-8046F1694F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D0DE85-8C66-4073-B406-863253602C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2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D36BD-0519-42AA-A2D8-B85927D7789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9DA11A-7F0A-4275-8665-D7FE8AEA413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buNone/>
              <a:defRPr lang="ru-RU"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986794-977E-43EC-82DB-AC453CFCF7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68F4FE-B761-40E6-8EAE-19B9D1F207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B7AD88-DD6A-4331-BD8A-1C482FC5A1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BDF861-A9A8-4F94-81C6-030B035027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468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9D70D-6D6A-4292-8E45-8BB3B3CB999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FA0C1C-095D-4874-850D-00930B1B137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ru-RU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E0C754-DF77-4C75-A631-870B9CF51E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D83A6B-E3B1-4C75-97FE-8982CF770E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18ECE-B6BC-42D9-B75E-47D51B3A95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BBD997-E201-4145-BFC4-A970B612E4B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833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D3546C-5E59-4019-A401-B1B31F627BA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5907088" y="612776"/>
            <a:ext cx="1371600" cy="4754559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FA9979-EC9F-4542-98E1-AC1EC7CF439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792288" y="612776"/>
            <a:ext cx="3962396" cy="4754559"/>
          </a:xfrm>
        </p:spPr>
        <p:txBody>
          <a:bodyPr vert="eaVert"/>
          <a:lstStyle>
            <a:lvl1pPr>
              <a:defRPr lang="ru-RU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2EC1D-CADB-4EF3-B170-469971FAAB3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80A90A-D645-4C1A-BA61-6F013453A0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95A244-BF9F-41AD-8127-55ABA0750D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31B8D2-56D6-41B6-ABF4-4C0CC9D0F0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92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375DC-E891-4047-A966-7908D20A127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47DC81-6D03-4F64-A7EC-516C53D0EC5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0EA4B2-1442-42BE-A6E5-5CCDC8773A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C14775-26A6-47CE-B9CB-A3529BEF60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57E7A9-A3FC-4B62-83D8-81855C7ECF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E1BA41-811F-4F65-9D39-C89A519D466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34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AC97D-E2C7-4A69-A532-F497B7CE75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0913F-E8EF-4E01-B61C-E48BCF374B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buNone/>
              <a:defRPr lang="ru-RU"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7CE941-EB7C-4BE7-BA22-620F4AEBADF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D21F0-D553-447D-8A4A-4F95A1CE1A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50BB59-65A3-4978-B041-0068C2AA4F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167A2F-57D9-4E0A-9388-F88795D36E9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35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12B52-28EF-4C89-AC05-AF48A8A7DF3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4C61C-5B7A-4490-AD83-DD029ECAFA9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AD4B56-A20F-47CE-A762-11B72D65D28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CE49CE-5881-4D30-BD47-6B51F81654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9D9932-5D5E-40BE-AF92-FD59F27194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5232A3-07AB-4EF6-81E5-A250EB6B3A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0C74F2-ABB3-4CC8-8F35-87FFE68D876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34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E75BD-CDDE-4E27-9A06-DF4D8090D2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6546A7-8A98-447A-B4CC-966EB01167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buNone/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FB1695-AA84-4652-BA6F-F5C2F04BD66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A39737-7C5E-4C14-A2D6-BD0C7A21D27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buNone/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94B9B3-3505-4AF6-B0C2-1043362203BA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E8DAAC-853C-4B5B-9BEA-9C566DE789E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8FA3FB-0B1F-4FE2-9FB9-1486E3A9795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5BA6EF-A250-4C1D-BBE1-749A7C7D0A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2CB7AA-40F6-4601-B6AB-49F3037AC00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65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475C5-E7AC-496E-BAE5-3D0021EBF4E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96B37B-DCC4-4448-921F-C7B57AFA8E9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222F15-925E-4883-8A87-D64434B713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704C97-D8D1-448C-AE80-2772D13486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F1D7E3-5FAD-4CAE-82B1-61109EB41F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1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6BD529-1F00-43D3-BCC3-5F2A2B59059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0B018C-B363-480C-B561-CE459FEC29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3C4F8-B649-461D-B658-B0976732ABA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3BE6AD-10F7-4285-8087-8621E9830F3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37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F19E3-D460-4A44-9595-A4DF5BF857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E103D-0293-4988-8D18-51D7CF157B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4B98E8-9077-4BBF-A8D3-205C561396E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23D97E-96AF-47DB-8C24-1B7CD7DBFEA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F4CEBF-AD53-4506-A860-D61D9AEA04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BDFB02-F2ED-4790-A528-29D74B5CBF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20BBF8-ADF3-4481-BF54-E4C3BFEE3AE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0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752AB-796A-4098-B69D-89ABBBC15D4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DB93D-3B4B-4EFD-A71D-34796ED8CF9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E4D3D5-D212-4388-95D8-23B7CA2B84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2B2841-6D2B-4923-BDB4-B92509FE90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13EEFF-34C6-4E4C-9EA0-CE473FFF5E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7157C4-122E-4A8D-91D2-145D2A26282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09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EFDBC-18AD-4E18-8802-8B01823DB0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C32F2B-87D0-42D2-9227-446AEE44E7C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buNone/>
              <a:defRPr lang="ru-RU"/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357D1B-BE57-405D-A240-F003E479864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A870BC-5ED4-412D-8700-03BF92063F9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F523E4-C536-457C-BB1C-95729C0E74F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77CA24-814A-462C-A757-E910DE9C08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98BA4B-1137-4460-A4E9-D1E6701F095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24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BF8A4-D4E6-4E1A-86B5-FC278FABBE8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05C39B-3547-4646-9626-1EB04E02958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446D7D-EFB1-4537-8FCA-590D157FF4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71F49B-872D-4FD2-AF1D-AA03D7FA1F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3C686-DE52-4F45-AA5C-6C30B9FCCD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F0279-C514-4C80-88AA-EA50316605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77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035D32-4A4E-403C-B77F-676CC937345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CEEAE9-0204-4EDC-B5C7-9C848924492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C2DCD-D3A1-481A-8D4B-98AA6A9110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FF3A0-4AED-49EA-B066-331C9EEA95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C22722-EBD6-4B75-95E4-143166594D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735730-A0A5-4B6C-80B9-0D63CE893DA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61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F4D64-7B7A-43D9-8B81-67D0E78CD2F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17C1A7-C0C8-43E6-87D6-734006875F4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buNone/>
              <a:defRPr lang="ru-RU"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BC071E-38E6-406A-96A9-E51166C4C3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30DB7-1D7B-4E59-9AF7-AF16DDF801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67773-3AC0-47A1-B0E5-4C1D58D261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57C00F-F074-480A-A49A-0571A94C92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44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E3280-70D8-474D-918E-9A27805A36F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440B-7E01-4923-8B9A-ABF5A579496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ED29D6-421F-48FE-B6C4-E6B0343A1B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EEF725-784A-4C72-BAE1-02358B7CED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96865-66B3-4DE9-8726-44A655BE1E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081E1D-42E5-430B-B1F4-D2D859F5340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13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E31939-79CD-4353-ADC8-ABC54142F8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A240BC-E8B1-4F74-9AC4-C1458CA20E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buNone/>
              <a:defRPr lang="ru-RU"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7FB205-8456-4FC6-A397-9411FE3C937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AC1876-E311-4E5C-8585-26660677F0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DA3C89-D1A0-418E-8239-E2F5B3E848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299F27-A134-4CCC-8585-35928506AC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01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8BB34-E58A-4EFE-BF8B-163102178B2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946872-31F6-4390-9761-244CB824A19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274640"/>
            <a:ext cx="2933696" cy="5851529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218DAC-2F8C-4B2B-AA97-53FEC41DC1D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3543299" y="274640"/>
            <a:ext cx="2933696" cy="5851529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BEA9D7-8613-4205-9FB4-D794E867DC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C5CC8C-1505-44CE-A76D-B13E609EC9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90B4D2-0CDE-4104-84E4-0489571AD1F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9FD958-F2A8-40C3-AFB5-83205F7EAE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20820-3411-4358-AB6A-9A9BFB5071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9C9B31-9A19-4532-BA81-069E5245B7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buNone/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58D980-3C58-4FDB-9ACA-044B49645EC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30CDAA-3F73-4315-B778-13DB45B1A26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buNone/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0CBD64-07B6-43C9-B872-D5FB84EB15ED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108715-050C-4F54-9885-9892C67B4A9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E40819E-30E1-4EDF-8D44-A602EC6636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02D855-4D9D-4855-B354-B573F6CC2D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6AFCD6-BFC2-477C-8909-78C8DE520B7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6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8A1D9-2CF2-43F7-87B6-637EEB2FA74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423553F-7DCA-4A4B-A23C-B348ACAE59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1DF9B0-BEFA-4824-A023-B6D918A53D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FB3B30-3C6F-4B8E-904E-FB2E9BA7E7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0F036B-49CA-46AB-9A8E-2AB9A5965F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96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DD8C017-004F-4A1F-8899-37DBE849B0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EECEB7-DCB8-4AE1-9D58-F0B035E994B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6D4F70-ADA8-4038-BD9C-1F4D372545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CE7404-ACA1-4852-AE88-AA5C7A015E2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8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0C724-F7E5-4305-9482-F52A0B1BB4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EA2384-D084-4931-BCFD-C71A1F9EA5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2400" b="0" i="0" u="none" strike="noStrike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64C1F0-16CE-4B2D-9F30-8E1E6C305C4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4DA436-AEF0-47DC-A0E4-C021AB1712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9B9AC2-7C78-4E2D-93F6-4A17BC9DE8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8A080B-766B-416E-AD5B-8DA17A4C5D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29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A1E3B-080A-4BA2-8D71-0567FA8611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1551B9-1E85-46E8-BE07-104947403D7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6D61B2-A5E2-4EA5-9884-3E8B31C37CF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E463DC-F755-4D3A-A838-E3BA28107A4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8DA34-0D8E-4586-ABDC-6E375E0F30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983DC5-6FA5-4E7C-A2BA-A8C97122B4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C8DC8D-EFC5-4F79-9D3B-7E079578E75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42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2B96C-BDB9-4DC6-B4B2-16A64B73E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16BF4B-A3DF-4814-B81F-3B78AC499C23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buNone/>
              <a:defRPr lang="ru-RU"/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C89C6A-714B-4B96-A230-486188466E6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E6D320-7BD4-44C1-8C45-0F173FC909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C5E39C-894C-4282-A66D-7C6AEE0F0A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50A1A0-980B-4E2B-AA86-FF210A5D55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D89D67-6FFA-4B4F-9C64-47DF21869CA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41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58A19-A181-4FA6-B5BE-06D948F1DCD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E998CF-8245-4BBD-B057-D5C2A9B5815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C6A7E-F7E8-4131-8BD2-9655DCB066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0832D1-ED28-4D75-90B1-F85A5063B1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E2F343-C94D-4039-BCB9-56E81B59E6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406A25-8466-41CA-80BF-718ECF43C5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97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599553B-3C9F-4215-8324-E032A6CCBA2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808ACD-1BFA-46B4-89C1-EC0DDDB2E30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45F78-F205-4CE3-808D-14A32BF51D5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A24A8-BB36-473B-A050-DCB66BC670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F4B010-0674-4E3D-ABF1-3BC8FAD3B2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7D1CF3-7462-4EDF-B82E-936580C2EFA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80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7C8F5-BE09-430E-AD28-FE49585C73C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0CF241-C8F4-4D25-A5A0-7EA5A330248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buNone/>
              <a:defRPr lang="ru-RU"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4C6287-91AB-48E6-8B5F-B901E88F7F6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5211AE-0E07-4425-B044-070D83BD97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D110DF-AF6D-4856-A18F-8898E6255F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E5B115-2A53-4B32-BE40-8596BAFC010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11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5D033-B377-4519-866F-20E97C0BA3B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84E411-B32E-4D3E-AD79-30647D95926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6DC77A-3BEB-4320-8336-8C25DED117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4EEB8-A560-4E70-B1D7-E2F5403D66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2549B5-86B1-4B4A-8ABF-4D8CAD8D39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818D21-2EA9-4845-8861-16A75E3F2AA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3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5BADA-0872-493E-BA2E-117578C37A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6D79BF-C7EA-434E-B4D1-B2AD47159D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buNone/>
              <a:defRPr lang="ru-RU"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5B3D0-2193-49BA-B742-0CE084CC8B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B2ACF0-2D6B-48F1-A67C-55E52910D8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1030A-FC77-4BE3-9380-5ACB1907ED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3AD024-FDC1-4CA4-ACA8-45F112DDC1B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75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D7E0B-9D9A-4FCC-A333-5901D439BC1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37F6C-588C-4C7F-9753-BD408A43CF3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6168B7-847F-4FC3-B310-8DF727187D3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C28E79-ABAB-4E7A-A74D-10776FEA35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D75E46-847D-4AB3-8985-ACD1E95A10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EE7E0A-8EBA-47DD-8162-7A7AEA17EF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A2456F-9D6E-400D-BD3D-8328AF17A3D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4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83A9C-B797-4977-80C4-5E508CEDE3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AC629D-0BE7-46DF-B710-9275DE03B9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buNone/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751BD3-50B4-4B0B-B8F6-3A5F7624E64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B8372D-0939-49E4-A58B-A9DC4067179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buNone/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51729F-F1DF-4049-A209-D3B2859927BA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70CEFC8-2BCE-4E4A-B672-5E5FD76E341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55FD83-F0C2-4BD1-A2E1-84EB8A463DA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4A1A20-186E-4578-A154-10780EA965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56FFC0-4854-46EA-AB44-F7582CAB5C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81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F39C6-0284-4251-A1D3-E0164B57780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3DC3DB-683E-4883-B3E4-A2C980452E9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4D6F61-62BD-4708-9992-89FB22D4DA9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286268-7AFB-49DB-995E-0939B6C9E5A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FD2FDB-91F2-4142-8F7F-F68D5FEDC04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5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E906A-8245-4B8B-87E6-4B82279D34A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84FB53-FFFE-4CDC-879C-C4CECEA02399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28650" y="1825627"/>
            <a:ext cx="386715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4FAE19-3008-4447-BC2C-820901768221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648196" y="1825627"/>
            <a:ext cx="386715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D57B42-F513-436B-8137-88DCB7E45D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2F9CE0-73DE-444D-8236-71AA55F5A8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23941A-90CD-4044-9DDC-86ABFAEE3B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D2BF13-E773-478B-9B5D-4054A0FE08A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93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3C9C5B-D360-473D-9670-5D0C50F008E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C26577-2EB0-42E9-83D6-6CDADFF482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C0662A-690A-4078-AEC4-8E091B45D0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4B9634-4AB9-4700-8D37-5406052F521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29069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1DBEC-3FD1-4AC1-A1E1-112002693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DCF09B-75A3-4608-B838-311DEB8C3C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380985-DD48-46F1-B5FC-87F62ACB64C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DD26EF-5447-44F6-BD55-3F81D33A447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339A88-F4B8-46C9-96E3-5C039374DC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FECCC4-57D9-4A25-BF7F-50308C91E24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99365C-111C-4F97-9345-65AE0D583A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99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847A6-0ED1-4CB1-B233-B62004FFE1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B17076-1268-4F07-8ECF-54676955BE2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buNone/>
              <a:defRPr lang="ru-RU"/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2B33FD-6B4B-40A2-A4E8-77B7446F0BF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4CFE1C-40A9-4E8C-8E45-17ED1AD0132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CF6CD0-AC91-4C69-AA68-A56FA277E5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230E7C-2D6D-48F1-AFFD-2144651065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111302-ED4E-4932-B608-7E6C57DDB3C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17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FE9FC-FB36-4A58-9BC1-35F4242C606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C681C5-456C-47B2-AD92-F31C7D7CCD2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05AA34-F767-41DC-A640-D694F3C097C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E6473-5341-4401-A5A1-3104242013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607350-13C5-4A93-9AE9-B5C30EF9E5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E6ED4E-0EC4-42B0-80D7-BF00F8ABE66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4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117B56-A566-4331-823A-CBCD9ED79DE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867475-4AE1-49D1-AA71-E62DCDB93A0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B0BC03-2246-423B-BBC7-730BDCC377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330020-2B75-45A9-A6F4-1AE5A74205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F063B9-4EF1-4B24-9856-C06BF67570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896A33-D6CE-42D6-9A1D-89C8DA3566E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33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3C938-F228-4819-BA81-75BD79CD55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 anchorCtr="1"/>
          <a:lstStyle>
            <a:lvl1pPr algn="ctr"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6DB6B9-6060-4180-8F43-07BCCAE731B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defRPr lang="ru-RU"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76DD4F-090C-40E0-99C0-67C55238533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8986D3-6BB1-42C0-ACA8-04A3B84543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FAFC7D-9808-490E-9A87-F202F86470C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46C53F-989E-4405-8BAA-3B8B75D2ED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403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C645-B694-42A0-91CD-D87654C5A1E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4F182-755C-451B-BEE7-567BA527ADB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ru-RU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821D3-0845-4609-887B-E6F59A5FD5E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491B7E-7943-478F-9D25-478E912AF01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A3667D-15F8-466C-BB76-789E0C619C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9E1117-40F2-4662-BB75-D53B6C613F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89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8D8C7-1B65-46CB-9ECE-3B8582256F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F78BFC-C8D9-42F4-A245-CFA9912F0C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defRPr lang="ru-RU"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90166-FA27-428A-886B-AEB8CA0188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85BB76-5497-4E87-8DEC-BA62C0005D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BA9191-D6EF-4EC9-BAD6-0CC2C4D964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6C8F3B-5800-4459-BD69-A5EE3D9FD68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56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CDFDD-87B8-4A7A-8816-7CBE2371B32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5361BA-FA8D-4C40-80AE-BE48DDA6218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22311" y="2906713"/>
            <a:ext cx="3810003" cy="1500182"/>
          </a:xfrm>
        </p:spPr>
        <p:txBody>
          <a:bodyPr/>
          <a:lstStyle>
            <a:lvl1pPr>
              <a:defRPr lang="ru-RU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4E9F07-56B7-4FE3-86BF-08F553EAD78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84708" y="2906713"/>
            <a:ext cx="3810003" cy="1500182"/>
          </a:xfrm>
        </p:spPr>
        <p:txBody>
          <a:bodyPr/>
          <a:lstStyle>
            <a:lvl1pPr>
              <a:defRPr lang="ru-RU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B5F200-4285-4A7D-9E50-996A1E8097B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3B4DA1-7857-466D-A5DE-43C2AC391F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9AC99F-DDE1-4813-9A40-F28EE46326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9F2EC3-571B-4EFE-BA68-E0DC1A1A176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43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2E477-85A3-4C70-B0E0-DA40DF3428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1D8B86-E00A-4FB9-AE6A-6FAEAE934E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/>
          <a:lstStyle>
            <a:lvl1pPr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7883B6-A6CA-4DB0-A153-4F773987CA9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 lang="ru-RU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D5657A-C96A-4E79-B915-62E55EBD1AA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/>
          <a:lstStyle>
            <a:lvl1pPr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369B2D-2335-467E-8284-0F633CA49E3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 lang="ru-RU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60D654-26D8-4AEF-80B2-122C5381EAB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8E0C7F-D689-4F3E-ADFE-F33D07BA70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2AF197-8214-4702-B7C3-C41C825B5A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9DABA0-462C-4912-9710-F3588B299D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7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84EBC-B355-484C-A8E5-FCB50509E0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78CD69-EE3D-482D-A937-E748393B32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2400" b="1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38165E-C93A-48EC-9C68-1578A4CAA1AC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30241" y="2505071"/>
            <a:ext cx="386873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5AED42-642E-4436-BEED-CC5A78C7F62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4629149" y="1681160"/>
            <a:ext cx="3887791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2400" b="1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9E050A-467B-4CFA-93E5-1F2145A0567C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4629149" y="2505071"/>
            <a:ext cx="3887791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ACD6C0-59CA-4EF5-A776-F1B1A1C03A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92BA4C-0FFA-40A1-B4F4-E2027AC768E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42F041-2583-49EC-93A6-C4DC1421C2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A7C267-E1D3-4539-B2AD-3DC33DAD722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23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A9E2B-FFA6-4069-A817-968F36B6D3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9891A0-ED56-4736-8FCD-63FB15F639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545E3A-865B-4A01-A433-5F4E610DB7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FCF82D-ECC2-42BC-81DB-9808174D8B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A8CFE9-7D1B-4B31-87A8-533905B9E33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2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00E16B-701C-416C-BDBC-62E543E65CC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EC8A3D-4265-45D1-829F-94178F4872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91C709-3FC1-4CBB-8546-865B323E7D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131655-C940-4F91-9280-5088B34E36D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635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60C30-7344-48E8-964E-D387132A75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D2CAEB-0E3C-468A-9D9D-C8FF453175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ru-RU" sz="3200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sz="28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sz="24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5D2B63-2B36-41B7-A7B4-98246D01BD9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98A052-DB9C-4F6A-B2B6-7B0C6EDF88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F10DB1-C1EB-4FA3-81C8-8A08D937C3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8A3C9C-D61D-4C66-8E15-36DE8CD0BC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85D0B9-DF7C-44A6-BB08-12D4813AFC5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964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175A3-1268-4B03-9D52-DC2D10B47C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5FDD7A-03AC-4D85-BA0A-375F24872F70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ru-RU" sz="3200"/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13F55F-25FA-4129-BB7F-84BBB527F36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6866D8-1D3E-420E-A0A3-1D2F32B524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3EB555-BCD2-4539-9791-2F6B47CD0E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41EF8C-D884-4484-B9E7-C6BDBB692E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875A8D-C688-40D2-99C0-C13DA6E0705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54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F5E7A-C167-4044-A9E4-C9D1F528D50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AD07F1-6779-4609-99D7-EE16D38D793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ru-RU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818475-FAE0-4DB6-A5F2-1681B6000E8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36E22A-6152-4E0B-916C-391F049E074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B110D5-77BD-4613-BE62-C938E2A956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19C5AC-53A8-4D58-A566-574F2B1E3B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35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F45135D-F110-47ED-9239-140004E5D66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551611" y="2906713"/>
            <a:ext cx="1943100" cy="2862264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49C3A7-2C5F-4F07-A350-90DD9F3FD3A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722311" y="2906713"/>
            <a:ext cx="5676896" cy="2862264"/>
          </a:xfrm>
        </p:spPr>
        <p:txBody>
          <a:bodyPr vert="eaVert"/>
          <a:lstStyle>
            <a:lvl1pPr>
              <a:defRPr lang="ru-RU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B2716D-AFAC-4698-99F0-A10429D2E7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917337-955D-4A3E-A4ED-0380C2C743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773A2C-04EE-4724-8D2A-42123303BD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6F09B6-1350-4471-95E5-8F6BB23865D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342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8DAA5-33C3-43A0-8579-453FB3545B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C649DE-BBEE-4366-8166-F04EA161C6E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buNone/>
              <a:defRPr lang="ru-RU"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B663C5-B11A-4994-B456-6C692C65C9A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7C413B-7961-4E89-BCB5-573B075BE8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D653F-8875-4D27-8128-6AA435E9F01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9CBB5D-2723-4E67-9487-7E42EB7259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942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F78DF-B167-448A-9D31-5D6DD878778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82176C-4B47-463E-9A79-DCDE1000CE5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B37ACB-3A29-4220-9C6F-0509A471F5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1F871-511A-4652-AD9F-801F85D3EB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CB41BE-63F7-46A7-8CDF-AFA0A4E03DE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6B5835-2355-48BD-80C4-D579FBAF0F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93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EC1587-C38C-4A16-804E-B45C60A118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18F81E-DD84-4221-BC97-066864BAF1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buNone/>
              <a:defRPr lang="ru-RU"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1A87BE-A690-4865-8D4E-98C6CEDB02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E794C9-3E60-446F-A24C-9E482B99CFE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4F0886-94D0-426B-9F94-C1DBDF85A2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72364D-C8B3-4CEE-B96B-E06881A2E7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0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F8893A-C998-486F-88D4-DF1C8D30DA2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2A135D-C464-4B1C-B488-453D736A465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1943100" cy="4525959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AB7E71-F656-489D-AB6C-C50AFB82E46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2552703" y="1600200"/>
            <a:ext cx="1943100" cy="4525959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2D057F-89A5-44DF-A8CC-A13608B97EF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97587F-8A77-4F1B-8656-DB5602990B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27E07C-CBF9-43D5-B43D-FDE47C8940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BAEC29-F9B1-4DB1-8238-6C789C50D45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5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28568-760E-498E-B047-EBCD624BB46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67C4A1-1C2C-4B10-A766-7F6A3EF91D3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F0DC08-CF27-4954-A324-3495E98FB6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B6A145-CCF2-46C0-8B1E-D073D8411D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794293-2DA8-41A5-8A6B-E2E80F4BF3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485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03CEC-A0EF-440A-AB09-E362DEE5BD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2FDCBC-B2A4-4BC9-A4AC-251ADE60A0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buNone/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98E1AE-58A5-4F88-87D5-7473D381208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B3E27F-A890-4756-9F5D-56F946DA8F9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buNone/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A4ED6D-8E1B-40E0-AA7A-41B31E5B207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9F1000-E0D0-4945-8C29-4F297CFB5BF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7B01CF-EA97-46ED-8B3F-6D6845D21A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DA3284-93FB-462E-BA2B-8DC9073FD9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30DE43-5F62-450C-AED2-E21DE76ACCA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012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D4E67-C539-4C73-8EF0-90EDD867272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CC64B4-B3F4-418B-BB86-1D6400BD2C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84724D-A155-43BD-8CAD-1E7552D4EC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F5BD14-694D-4749-9033-689D027237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CBEC4E-88B7-442E-A076-7246FD2E07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60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A3F92A-1F40-49D8-A7CF-7A1513F19B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862B5B-1DC0-4712-8848-BD3900414B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873EC7-F3D0-4B86-9895-36BEDD4414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A7B055-0404-4109-BDEA-0ACCDA93E71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619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CB0EB-ABEC-4E30-984D-985093D90D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222C6-4775-4656-8672-C3AE3AFF678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ru-RU" sz="3200"/>
            </a:lvl1pPr>
            <a:lvl2pPr>
              <a:defRPr lang="ru-RU" sz="28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0F40F-5C58-4BC5-9CAA-E690807B57E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73D22A-09C7-4EEE-BCFF-90B14AF8EF2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9083A4-EFBF-4000-883C-FE4B6973BB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89B14B-53EA-4099-9756-F88C1F9929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102954-477B-4A83-90CC-67A5B30232F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104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4EB2A-B0B8-4673-A571-E68CB54BC7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D3F1F7-F796-4E43-9CB9-60DA3C2554E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buNone/>
              <a:defRPr lang="ru-RU" sz="3200"/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CE83BA-9CAB-4A5E-A814-2546F756093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D0B606-3591-4A2A-A4C1-7B5B3C8CAF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2876D4-3C34-4770-9C16-BBDDCB2F49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45A66F-9478-47A4-AAC5-AC30650EE8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D3FEB9-86F6-4824-9E35-5953202B78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28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06E9C-3C96-4797-A950-C7BFE586217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6C72F0-3C8E-45D4-844E-4ACB0F7BDD9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B538B1-40BB-48BB-83D3-7ED324C3F0A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15EB52-6CA7-4226-A9C7-0DB61BC1EF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2C2A84-A0D4-4B00-A960-98DA4E5E6B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9E9C4A-F50F-46A3-8970-F8A3C4D4043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825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E5692F-ECBF-4C15-B31C-D8652570014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D902D8-77C9-42E7-8868-6DC952C609B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8AB86-CF6E-4B6E-A314-42BD1D1FCA9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605025-3D79-40DF-B274-B990E9D5EB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08981-58F6-4694-B6D2-74E47E9783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7FEDC2-2EBE-443D-9318-B010AE8BDAB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67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AFDB8-E056-429C-B254-BDE128048C4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36FF2-D927-456A-AC81-88FB2C8809D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buNone/>
              <a:defRPr lang="ru-RU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7D71DC-C290-47D8-95E3-3931B4BC970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86115-5C2E-4DFD-8409-8BA8B283A9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13741A-9750-4D56-A726-B65D6A2210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960213-3A56-4BE6-B75F-AD12ADE6E80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248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FE5A5-2923-4682-8B8C-A194D275FE3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F79BE5-F3EB-4A35-B903-84CB4C497CD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638F21-0588-4BEE-A353-7C1E7C6A869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2D1A0E-B6AD-4E36-A9CA-1DBB1E6D3B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95E2BB-B731-40A9-960B-FEA7C77D1B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BD8B0A-028F-42A4-981F-5798E35B93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184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39B35-F3CC-4F8A-8FFF-E90B1BBFD7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38C237-2FDF-42FD-A87F-5D932B6B01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buNone/>
              <a:defRPr lang="ru-RU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08FEBA-C668-4A69-95EA-A4B9190361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3CC978-0C70-4D5E-803D-511A11A2861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52ADED-C2FA-4184-98FB-9EB19D2DE5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BAFF5E-619F-4F4E-8E88-18B2FFE796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7AD7953-193A-4FD5-9C7D-C379E597EA7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A6DF7-D0C0-4EFE-BEF4-1D5E22DA7C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45EDD3-8937-4E35-A036-5DCE560B38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E109EB-0FAB-4530-88A5-181501F8B4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035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7429A-1887-4C30-9943-022A704DF96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292FEB-0EFF-404B-A7BA-34DF26085D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535113"/>
            <a:ext cx="1943100" cy="639759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DFAB67-E303-4891-BD07-89862782E4E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2552703" y="1535113"/>
            <a:ext cx="1944691" cy="639759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B3484C-2923-41C9-93F6-17075888886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D132A2-13D4-4B58-A6F8-D56CAF1A78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CA29B4-4F2B-42ED-B26E-689968DBB6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626A91-E45E-4300-92E2-5EA89F71D8B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744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00925-46F1-404D-91A7-F5B9367D6F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2871EB-22A3-431A-88B1-0DC3BAE4E0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/>
          <a:lstStyle>
            <a:lvl1pPr>
              <a:buNone/>
              <a:defRPr lang="ru-RU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B57420-CF79-4081-8749-9B38DCADB4E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7BB306-D41C-46E1-A8ED-EE84B49D9B4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/>
          <a:lstStyle>
            <a:lvl1pPr>
              <a:buNone/>
              <a:defRPr lang="ru-RU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7FE90D-99B2-4A1D-B204-01946A7E096A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B15CB8-FB4C-482B-8413-478A15AFB1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44E54C-FC5E-4B02-A676-068111A4F9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82E2731-36DE-4037-9B3F-D6B3447435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A4F49F-0279-4214-9965-7C7E18820B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024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38BAF-ED91-43E7-87F5-0842520864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42D0BB-DC58-48A4-A686-B0D5E2CAE36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E7376A-81DF-4C5E-A3D1-5D61FB10D9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F4AD3D-16BD-4504-9619-253EE24088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421D70-EC08-4ACD-92D7-F7F98867C90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652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3DEF65-35AE-4E33-963D-44F60A16F5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08A7A0-DCDE-4160-92FC-CAB546AEF28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3257C1-A656-4CF3-8314-C84713BC9A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6A3403-8871-44A9-BC23-C512A2B3E4A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519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9FA7E-6645-49F0-9984-B24B0247E6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0DC869-F078-4FC5-9043-977B950987B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ru-RU" sz="3200"/>
            </a:lvl1pPr>
            <a:lvl2pPr>
              <a:defRPr lang="ru-RU" sz="28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FECDD8-1A37-43A1-BB2F-03E01D3E348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2D282-9B30-4515-AF1F-0F6115E8D25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083D0C-6017-452A-A74B-3D4FC06FEF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0BB380-2296-471F-BEE9-2D70745C73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AAA20C-673A-4670-91E2-5D23F1F3641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889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21A1B-8C18-418C-A0A6-03074E2D6E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9E576C-3CB0-4033-BC28-8FE4FFF9BA0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buNone/>
              <a:defRPr lang="ru-RU" sz="3200"/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18FF6-0D09-4E71-8C14-3FACC52B984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F9724D-285F-4CB1-AE6F-B7F81091D42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967DA3-A7CC-4454-A4D3-78F64A51B1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466EA4-B9BB-4869-AAFC-663339A519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5BC0A1-B7E3-48D8-A087-A7C4DC99CC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528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CFF5E-1769-4C27-B093-CE81654EC90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276686-C28D-44B7-AA1B-99203CE3D6E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E44EB3-D0E6-4E0A-ADEA-EDB01285FD3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14B33D-4077-4EAE-B3E3-DD47995A34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90C5A-639B-4648-BD98-30415ACEC5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C64EB7-2077-4A97-A7D2-644DBDD40D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753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400F5FD-B8DD-482B-8ABE-FD97DD085D6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1900232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F9355E-1206-4A1F-BB7E-A2DCFCD14CB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1900232"/>
          </a:xfrm>
        </p:spPr>
        <p:txBody>
          <a:bodyPr vert="eaVert"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75C056-1E17-4202-99BF-3B3D8B799A9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DB1E48-344D-4F48-87F6-2333E51492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DE31A0-18D8-4893-8DD5-979C8FE60D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D0E0B0-0E01-46B7-8DA4-CF76CCFC7F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091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13154-F1BA-47EA-A595-4FEBD684317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F301AF-EE04-4DB1-997C-0C61E0A3400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ru-RU" sz="24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5A9A93-4C72-4DC9-A2D6-FDA9569BF0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66F0A-0792-40C5-90F1-674E59A1F62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40521-AEF3-4F6C-87A6-5EE9BFA635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A959D5-C4E2-45E6-BFD7-1F96F6E7DA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224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2CAA0-D3A2-4AE5-98A6-5BF8130653C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7D9451-9DE6-4B90-B3A5-51BEBB11E92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CDB05C-0BA1-4711-958B-396EFF0D3C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44F5EA-0563-4579-87BA-0673177A77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9AC98-C9D6-46B1-9FC2-C3D6DEFBDA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E2F5E0-0D03-4AE8-B863-633B8B13D92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3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0D8BD-E1E2-4E43-929D-ACF9316771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2BC8B8-94A9-4BE1-9DD6-5C94562043F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sz="32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sz="28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sz="24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498DB1-F1D0-4B60-A151-34D9C1395E64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630241" y="2057400"/>
            <a:ext cx="294957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16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F0FB00-7086-4AB6-8564-E2444D76320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A9AE65-E1A1-433B-A2C2-0F37968F75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1B733B-4C00-4332-9AE6-60E7D5DFCA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706178-B629-4E9E-8F42-8DF9E189643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344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7B168-7F22-459F-A846-BD0EA1090A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BAB0E6-479E-410E-A90D-EBF026DCFE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2400" b="0" i="0" u="none" strike="noStrike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C13BE0-803C-40A2-AC74-13BE4BB2D9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92875-17BB-4195-AA6A-7E6889860D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F86B21-76E5-4C80-BE66-1740531EA9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30691B-FD9C-4411-8229-26C548C0EF0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375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569ED-B391-4E53-8A04-E0B6B13E535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78C524-7993-4FB8-B964-F88E14C8BCBA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28650" y="1825627"/>
            <a:ext cx="386715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5F0CD7-FF49-4602-946F-E96016040FDE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648196" y="1825627"/>
            <a:ext cx="386715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90349D-601A-438C-8532-AF8E530E8A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3F058-9B74-4F71-B438-9B1C7D2743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005E1B-6E48-41DC-B863-05933794FD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F636D8-C77B-4094-85F3-5A5E11405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223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7F4D2-EE24-4362-8A4A-C20C8E3DEC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A14C31-2B72-4012-9BF0-B38E0C836A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2400" b="1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01874F-77BD-43BB-B46B-C1E4F2E4D40D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30241" y="2505071"/>
            <a:ext cx="386873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1AA6B9-AAC2-4B2B-A3A6-3DFD4C25DAA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4629149" y="1681160"/>
            <a:ext cx="3887791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2400" b="1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41409F-DE1F-43E1-BE7E-88B05D6DF59C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4629149" y="2505071"/>
            <a:ext cx="3887791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CB87F7-7463-40DF-9756-31D5ADD56D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71E44B-EE3A-4BFE-88B5-631E9E3F5E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3E69C2-3E22-46F9-AEF9-1F2EE599CC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4C098D-6FCB-4C0D-B71E-ED36B405805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99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A360A-ECCA-41F5-AA8D-0F5FC35D8E5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FE57DC9-1521-46F0-8D60-D8E0BB7873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EB0D22-66AE-4F45-B966-6A2E9D5D71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59C46C-7C01-4A2C-976C-044CE320CE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4C33B1-804B-4319-8821-901D7DCB831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776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8DD2D7-BFC7-44E4-BDEA-75A9F161451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DB507A-FF87-433E-8526-E5E54D3E97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C64D9A-FC5E-408F-896A-5C0C3ADFF6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C7C985-E028-4035-A8AC-CA57BE80306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509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BD4EF-D61B-45E1-AA1A-22EA75BA60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CA9CCF-B4AF-4BD7-A8D3-169F0F55BCD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sz="32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sz="28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sz="24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57F3B2-CFC0-488E-8A99-22A7D93C8150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630241" y="2057400"/>
            <a:ext cx="294957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16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9DA5AF-D082-4C11-9E83-2C7DA20521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07ED24-A4B9-4358-B82E-FC4A468228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1014F2-2493-4FCA-85A0-9C37D431BD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008542-6447-44A3-B40F-9A9D7B5400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14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AF794-7E59-46E5-8FFB-B75999C36E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18882F-28E1-4DFC-9876-4ED2A5858ED6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32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7927D2-CA31-48A3-A33E-A8ADE76DC7E3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630241" y="2057400"/>
            <a:ext cx="294957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16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9EA675-9138-41B0-90C2-159898EE747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B9E54A-8B1C-4EB3-A310-AAF49C1A63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0BC28F-90B2-4133-9DFC-DC50173F85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0E1CE5-8FF5-4D4F-A309-C66244586C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764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BD1C1-3669-44A0-B3A5-172CFF2984C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846147-04A5-4C50-86A4-6B9626859D2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1EF093-6C10-4B8F-8D67-5BEA9BA82D2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F51AD9-E095-468A-8D29-D396D59E29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D4030E-248E-43E6-9D62-57D9AA4575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CC3F09-37C6-49C1-A6EF-692977BC02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50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D34E4-6375-480D-8F9C-B31D6933AE1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902323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948F3A-3AE3-4658-B90F-8ECB4BD49B4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902323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B7FF3A-5E89-413D-9A14-6FF76697C1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9E9B43-7501-4C14-B960-5D8C97B1099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6C66A-A9B2-456F-A0D6-186182E6706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E92142-8999-4F5D-B748-F738DDDFB6C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616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D6238-0993-4920-A7A7-481365A872B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ru-RU" sz="6000" b="0" i="0" u="none" strike="noStrike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B81615-9360-487F-B565-E90DDFC29FC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ru-RU" sz="24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91518F-A523-49A4-8C51-E372E700DE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819A60-0A0D-42F5-A733-2C1BDF5BB9D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BF907D-0BEA-49C9-9AED-ECB6B911D3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C368D9-EE6A-430C-914C-0CC63650BA5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4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82E5A-771E-4C90-9923-F3F74AB724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24F1DE-67F7-4D06-BE69-64974758C1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32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BC14D2-DE9F-466A-81D5-CD49A82992B3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630241" y="2057400"/>
            <a:ext cx="294957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16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9AD017-BD56-4A0E-A214-3492F76764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7D593-2C85-4D65-BF3B-F8E659377D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E2E099-837A-4BC3-9AB2-45423A8321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6B3D5B-F84F-4791-81CF-F792F540E24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848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11E3D-5D67-4F74-9042-925A75423D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4C87D7-7EBB-4BAC-B988-A323C609052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12BB78-2B73-4317-87A0-B1BCC444285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D75E9C-8CB2-44A6-B33B-185F7E08ACD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C4BD8-3ADA-4A5F-A60E-8252A48858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E42A3C-E053-46A3-B16F-494F3A6D05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681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FEE21-D287-40BF-87BA-3B9F3AD58B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ru-RU" sz="6000" b="0" i="0" u="none" strike="noStrike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84DE8B-6F2E-4F8F-9CF6-FEB7965B8E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2400" b="0" i="0" u="none" strike="noStrike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BAC020-C33B-422D-B81D-E73183B924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4DF58E-DF33-4CEE-B2F0-62626E4DC3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9D4F40-8ED2-46D5-A315-218C87D579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D15700-7155-4ACF-861C-509DC70D83B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44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0B188-EFCC-4DBE-B92B-59D4B1F63F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3EFBE7-C01E-46F7-9021-31B42408ABD3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28650" y="1825627"/>
            <a:ext cx="386715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CEF6AA-E045-4749-98C5-FC91A42A6C1F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648196" y="1825627"/>
            <a:ext cx="386715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2009DF-8465-4403-9292-7D5946B9736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F060D8-B500-4E8D-855D-BC9CDBEFDD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A78840-0661-475C-B964-D051847019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330266-C8D9-4AAB-A3DB-047DB037BE9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655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F9352-91C9-44E7-B5CA-12386B372B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EB664E-F1D8-46D2-ACBD-D66F564F9F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2400" b="1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2C1093-087F-4CC1-B346-3A60F5D45B2A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30241" y="2505071"/>
            <a:ext cx="386873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8C74C1-00ED-4289-A441-62EC4A84474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4629149" y="1681160"/>
            <a:ext cx="3887791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2400" b="1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BC2989-B2D0-4CF5-A0D0-510B2950F201}"/>
              </a:ext>
            </a:extLst>
          </p:cNvPr>
          <p:cNvSpPr txBox="1">
            <a:spLocks noGrp="1"/>
          </p:cNvSpPr>
          <p:nvPr>
            <p:ph sz="quarter" idx="4"/>
          </p:nvPr>
        </p:nvSpPr>
        <p:spPr>
          <a:xfrm>
            <a:off x="4629149" y="2505071"/>
            <a:ext cx="3887791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5CF77F7-8386-4024-929A-E314936355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9121C4-73A1-407B-96DA-8977F4BC17E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D18101-2330-4321-90A4-03C5B5F3955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063E6B-DC70-4FEC-A5EA-6FB42662F87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24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2E5D7-2FDD-468A-B271-A5D7B9D8D3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7B4C22-9482-4A08-850B-C078AC6923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20096D-86D9-49F8-BFD9-B5C6BE6282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9119A1-1257-472B-9E2B-DD01E05066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1F1D32-CA71-42CA-A0BA-B26F82FA839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910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115DF8-5D8B-4EB5-ACBF-6A37416BBB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B767CB-E623-478B-8E70-14F0EDA8D1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385539-CA46-4A63-9DB5-21D3FABD39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F00A8B-2AB7-4D32-A76E-06868D1AC55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820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57143-4AED-40A5-A53C-2152242FCD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ru-RU" sz="3200" b="0" i="0" u="none" strike="noStrike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4CC1E2-E089-47DA-810C-03326934F8C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sz="32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sz="28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sz="24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sz="20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1219AA-CB22-44C5-A756-0C21DA7D44FC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630241" y="2057400"/>
            <a:ext cx="294957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16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233A44-2993-4641-BE81-942FD5BF40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359B1E-35C7-40B7-BBA0-0D9051EC46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A11FD1-A68F-4480-9C2B-E3AF70E99F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663004-4CBA-45AB-9B70-2ACB3AB8991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27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66937-E092-413A-AEF0-116C54391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ru-RU" sz="3200" b="0" i="0" u="none" strike="noStrike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B8F9FD-A832-436E-9630-A351AD752FC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32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CE0B2E-A9BC-48C2-AD49-DE241236CAE3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630241" y="2057400"/>
            <a:ext cx="294957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ru-RU" sz="1600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20AC5E-0F45-412C-8F83-3D64BA3E569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B485A6-192E-4E8A-BEA3-55823F227E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9B0871-F502-484C-8715-BFBD7B02BE6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EA598D-F72C-4177-969E-843C82CC0D8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52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25036-6161-4B76-8777-B65B4BF50C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EB5C6E-37BF-44C0-8712-AA8242D2D13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1C0CE4-B9AC-4C75-8EB1-1AFD77DC8DC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6C209E-4246-4D39-98DC-675D9D2BD5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D3442-4FB3-4DF7-83C0-F9BDC565F6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A425DA-DD3D-4F06-B5FC-40D31DB8F46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586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27A43D-A01E-48F1-AD54-E4956C69B28E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84DC8B-EF46-4A3F-8F07-3EC17553DC1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762621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ru-RU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2039F0-9468-40BF-99F1-626CDE494AF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816C0A-AB51-4407-8D56-2315C0B5FF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07AB4E-2F84-419B-9ADD-EFCD4FECBA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FB21A4-3FF0-4E9F-ACBC-4131E48415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0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A0D3-7EA3-4D27-8323-20771C3C31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2130478"/>
            <a:ext cx="7772043" cy="14695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3FB1575-BE7F-4E7C-AC21-C3459DA2B02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CFA4F0D-9493-41C9-BA02-13399DB3907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51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B85E3C-F4C4-470A-9A7D-5E122E02628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D7716FE7-2B86-45AB-9629-D1E10C3DE7CD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AC1C-56E8-45CE-9095-CF073AFCD2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2884"/>
            <a:ext cx="3007799" cy="11617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4E019-FD7B-4289-B28A-845EE9F6DA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75157" y="272884"/>
            <a:ext cx="5111276" cy="58528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75C49-C488-48B9-921F-0F0DF453D45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57200" y="1434958"/>
            <a:ext cx="3007799" cy="46907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720DC-DE1E-41A0-950E-D432D08933F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71AC4-0CB3-456E-8F16-A8F3A5A0DDA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51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CC60C-A22D-416E-8F39-AA32E99C328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E3EF79A9-D96A-4A0E-87BD-C5EEDB7D5125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2000" b="1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280"/>
        </a:spcBef>
        <a:spcAft>
          <a:spcPts val="0"/>
        </a:spcAft>
        <a:buNone/>
        <a:tabLst>
          <a:tab pos="0" algn="l"/>
        </a:tabLst>
        <a:defRPr lang="en-US" sz="1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  <a:lvl2pPr marL="0" marR="0" lvl="1" indent="0" algn="l" defTabSz="914400" rtl="0" fontAlgn="auto" hangingPunct="1">
        <a:lnSpc>
          <a:spcPct val="100000"/>
        </a:lnSpc>
        <a:spcBef>
          <a:spcPts val="56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2pPr>
      <a:lvl3pPr marL="0" marR="0" lvl="2" indent="0" algn="l" defTabSz="914400" rtl="0" fontAlgn="auto" hangingPunct="1">
        <a:lnSpc>
          <a:spcPct val="100000"/>
        </a:lnSpc>
        <a:spcBef>
          <a:spcPts val="48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3pPr>
      <a:lvl4pPr marL="0" marR="0" lvl="3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4pPr>
      <a:lvl5pPr marL="0" marR="0" lvl="4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3619E-F57F-45D6-B7C9-9763E35674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443" y="4800600"/>
            <a:ext cx="5486043" cy="56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0F516-43E9-4414-B8ED-CC332F01FD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92443" y="612721"/>
            <a:ext cx="5486043" cy="4114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1B98B-5FEB-4502-8D84-C0401C46CEC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792443" y="5367244"/>
            <a:ext cx="5486043" cy="804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54DBC-BE70-49F4-A273-2757CEFCF11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7D7E2-4A0F-4ADF-936B-DA51C955A68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51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049D6-EACB-4553-BC5B-6BDC1D79327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DB30839C-BE1B-4E5D-8661-45215E18CA8A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2000" b="1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280"/>
        </a:spcBef>
        <a:spcAft>
          <a:spcPts val="0"/>
        </a:spcAft>
        <a:buNone/>
        <a:tabLst>
          <a:tab pos="0" algn="l"/>
        </a:tabLst>
        <a:defRPr lang="en-US" sz="1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C5DC-582F-47FA-85D9-676FC78EA4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9243" cy="11426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9BDD3-FC6D-4270-90EE-F6356C3E53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243" cy="4525557"/>
          </a:xfrm>
          <a:prstGeom prst="rect">
            <a:avLst/>
          </a:prstGeom>
          <a:noFill/>
          <a:ln>
            <a:noFill/>
          </a:ln>
        </p:spPr>
        <p:txBody>
          <a:bodyPr vert="eaVert" wrap="square" lIns="45720" tIns="91440" rIns="45720" bIns="9144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12083-3153-46A5-940C-51C59FFD4D3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274C3-B0BC-4A61-AD5A-4BA89783627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51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006B5-BA06-47E1-A3CF-B56491ABC73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5A9C2FD0-50B0-470B-8CB7-79A711D87047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64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  <a:lvl2pPr marL="0" marR="0" lvl="1" indent="0" algn="l" defTabSz="914400" rtl="0" fontAlgn="auto" hangingPunct="1">
        <a:lnSpc>
          <a:spcPct val="100000"/>
        </a:lnSpc>
        <a:spcBef>
          <a:spcPts val="56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2pPr>
      <a:lvl3pPr marL="0" marR="0" lvl="2" indent="0" algn="l" defTabSz="914400" rtl="0" fontAlgn="auto" hangingPunct="1">
        <a:lnSpc>
          <a:spcPct val="100000"/>
        </a:lnSpc>
        <a:spcBef>
          <a:spcPts val="48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3pPr>
      <a:lvl4pPr marL="0" marR="0" lvl="3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4pPr>
      <a:lvl5pPr marL="0" marR="0" lvl="4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606DF2-ADED-4099-B228-BEF2F9BAE6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29400" y="274676"/>
            <a:ext cx="2057043" cy="5851081"/>
          </a:xfrm>
          <a:prstGeom prst="rect">
            <a:avLst/>
          </a:prstGeom>
          <a:noFill/>
          <a:ln>
            <a:noFill/>
          </a:ln>
        </p:spPr>
        <p:txBody>
          <a:bodyPr vert="eaVert" wrap="square" lIns="45720" tIns="91440" rIns="45720" bIns="9144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29C6B-3CB8-45C1-BC3E-2C1925F8E4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274676"/>
            <a:ext cx="6019559" cy="5851081"/>
          </a:xfrm>
          <a:prstGeom prst="rect">
            <a:avLst/>
          </a:prstGeom>
          <a:noFill/>
          <a:ln>
            <a:noFill/>
          </a:ln>
        </p:spPr>
        <p:txBody>
          <a:bodyPr vert="eaVert" wrap="square" lIns="45720" tIns="91440" rIns="45720" bIns="9144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69A63-1819-4134-BEEE-47C0E0254EC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8A93B-2493-4B1E-A053-FA7CA8C9818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51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DA02E-F24E-4717-80F6-9A35E2DB237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EF61D3EC-B226-45A0-B300-910701370567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64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  <a:lvl2pPr marL="0" marR="0" lvl="1" indent="0" algn="l" defTabSz="914400" rtl="0" fontAlgn="auto" hangingPunct="1">
        <a:lnSpc>
          <a:spcPct val="100000"/>
        </a:lnSpc>
        <a:spcBef>
          <a:spcPts val="56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2pPr>
      <a:lvl3pPr marL="0" marR="0" lvl="2" indent="0" algn="l" defTabSz="914400" rtl="0" fontAlgn="auto" hangingPunct="1">
        <a:lnSpc>
          <a:spcPct val="100000"/>
        </a:lnSpc>
        <a:spcBef>
          <a:spcPts val="48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3pPr>
      <a:lvl4pPr marL="0" marR="0" lvl="3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4pPr>
      <a:lvl5pPr marL="0" marR="0" lvl="4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7930F-4055-4A3D-B352-32E3BA9D35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9243" cy="11426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4708F-BB44-49A2-BA7E-1F9C1248E1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243" cy="45255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A7B2C-1BE6-4D6F-9440-7CA20D77EAB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3C8E0-964C-43D1-97D5-CFEEFA03BFC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51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F8DD6-80F8-48AF-8C1A-04B10DAC7BF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A30A78D4-AE4F-47B3-BC8C-F894BD2B9B09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64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  <a:lvl2pPr marL="0" marR="0" lvl="1" indent="0" algn="l" defTabSz="914400" rtl="0" fontAlgn="auto" hangingPunct="1">
        <a:lnSpc>
          <a:spcPct val="100000"/>
        </a:lnSpc>
        <a:spcBef>
          <a:spcPts val="56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2pPr>
      <a:lvl3pPr marL="0" marR="0" lvl="2" indent="0" algn="l" defTabSz="914400" rtl="0" fontAlgn="auto" hangingPunct="1">
        <a:lnSpc>
          <a:spcPct val="100000"/>
        </a:lnSpc>
        <a:spcBef>
          <a:spcPts val="48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3pPr>
      <a:lvl4pPr marL="0" marR="0" lvl="3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4pPr>
      <a:lvl5pPr marL="0" marR="0" lvl="4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DCD9F-90A7-44DC-AA95-89DFEA5C4E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156" y="4406758"/>
            <a:ext cx="7772043" cy="1361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808CA-952D-4969-9781-EF5F5990A7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156" y="2906639"/>
            <a:ext cx="7772043" cy="14997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7A59E-DB67-47D3-BA50-696E4CCC844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8BE3-D630-46F4-938D-8C1886526C9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51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17AE3-BEFE-44E6-9F5A-C490A11EB76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413C33B2-58C8-4877-AB90-A5459AB2356B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000" b="1" i="0" u="none" strike="noStrike" kern="1200" cap="all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None/>
        <a:tabLst>
          <a:tab pos="0" algn="l"/>
        </a:tabLst>
        <a:defRPr lang="en-US" sz="2000" b="0" i="0" u="none" strike="noStrike" kern="1200" cap="none" spc="0" baseline="0">
          <a:solidFill>
            <a:srgbClr val="8B8B8B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43CDA-52DD-42E3-92CF-798521425D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9243" cy="11426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9E1D4-9272-4E15-9FBF-4E520F08DE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118" cy="45255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2DA95-D912-4EB3-82A8-37AA01462472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648315" y="1600200"/>
            <a:ext cx="4038118" cy="45255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1E0C3-5545-44D9-B33D-64485468976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2484B-F16B-456E-BFEB-DD893B8D799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51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5CBE2-3E94-4910-B67F-719A5647860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84E12F1D-CC89-478D-A9C9-29923D902379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56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  <a:lvl2pPr marL="0" marR="0" lvl="1" indent="0" algn="l" defTabSz="914400" rtl="0" fontAlgn="auto" hangingPunct="1">
        <a:lnSpc>
          <a:spcPct val="100000"/>
        </a:lnSpc>
        <a:spcBef>
          <a:spcPts val="48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lang="en-US" sz="2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2pPr>
      <a:lvl3pPr marL="0" marR="0" lvl="2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3pPr>
      <a:lvl4pPr marL="0" marR="0" lvl="3" indent="0" algn="l" defTabSz="914400" rtl="0" fontAlgn="auto" hangingPunct="1">
        <a:lnSpc>
          <a:spcPct val="100000"/>
        </a:lnSpc>
        <a:spcBef>
          <a:spcPts val="36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lang="en-US" sz="1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4pPr>
      <a:lvl5pPr marL="0" marR="0" lvl="4" indent="0" algn="l" defTabSz="914400" rtl="0" fontAlgn="auto" hangingPunct="1">
        <a:lnSpc>
          <a:spcPct val="100000"/>
        </a:lnSpc>
        <a:spcBef>
          <a:spcPts val="360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lang="en-US" sz="1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1D257-0AE3-42AB-AD69-561F418A73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9243" cy="11426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0758E-C854-4D5D-AA6D-374A42AD39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039"/>
            <a:ext cx="4039919" cy="6393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11334-4096-4D9D-9654-460AB7A1B9B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57200" y="2174763"/>
            <a:ext cx="4039919" cy="3951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A5DFC-EBA4-4217-8CF4-55073D2E080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645078" y="1535039"/>
            <a:ext cx="4041355" cy="6393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5A9A56-0F57-44EC-A915-281B4F72A6D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645078" y="2174763"/>
            <a:ext cx="4041355" cy="3951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3A40D8-8770-449F-B07D-38E1255D034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D34A51-353A-4654-9FDE-FDF1255C5CE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51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682EEC-8690-49AE-B4D4-5C96ADD73DA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24D8DE81-688F-4BF0-9582-584C2573C707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48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  <a:lvl2pPr marL="0" marR="0" lvl="1" indent="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2pPr>
      <a:lvl3pPr marL="0" marR="0" lvl="2" indent="0" algn="l" defTabSz="914400" rtl="0" fontAlgn="auto" hangingPunct="1">
        <a:lnSpc>
          <a:spcPct val="100000"/>
        </a:lnSpc>
        <a:spcBef>
          <a:spcPts val="36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3pPr>
      <a:lvl4pPr marL="0" marR="0" lvl="3" indent="0" algn="l" defTabSz="914400" rtl="0" fontAlgn="auto" hangingPunct="1">
        <a:lnSpc>
          <a:spcPct val="100000"/>
        </a:lnSpc>
        <a:spcBef>
          <a:spcPts val="32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lang="en-US" sz="16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4pPr>
      <a:lvl5pPr marL="0" marR="0" lvl="4" indent="0" algn="l" defTabSz="914400" rtl="0" fontAlgn="auto" hangingPunct="1">
        <a:lnSpc>
          <a:spcPct val="100000"/>
        </a:lnSpc>
        <a:spcBef>
          <a:spcPts val="320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lang="en-US" sz="16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824EF-87A6-4B82-BBAD-9A804ADA4F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9243" cy="11426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8FB96-2250-483A-A555-61D87414BCE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ABA91-0E08-4849-864F-31C74C3B8D8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51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9FB7B-C57D-436E-8886-E55FB87367C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27EC5E60-E834-4F60-B6F6-2115746EFCCE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/>
          <a:ea typeface="Microsoft YaHei" pitchFamily="2"/>
          <a:cs typeface="Lucida Sans" pitchFamily="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7F0A1-98EC-44E8-9080-EFA694B19C4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FCC9E0-95C5-4444-A7EC-3CF066277FC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5118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F1C3D-D775-4E50-8DFF-E9D2CDB2AF4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359" cy="3646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B8B8B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/>
                <a:ea typeface="Segoe UI" pitchFamily="2"/>
                <a:cs typeface="Tahoma" pitchFamily="2"/>
              </a:defRPr>
            </a:lvl1pPr>
          </a:lstStyle>
          <a:p>
            <a:pPr lvl="0"/>
            <a:fld id="{1789DFB8-5FBE-4236-9B9E-A2B112689736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CC1D5B89-3020-4412-8D2E-D527A09148BE}"/>
              </a:ext>
            </a:extLst>
          </p:cNvPr>
          <p:cNvSpPr txBox="1"/>
          <p:nvPr/>
        </p:nvSpPr>
        <p:spPr>
          <a:xfrm>
            <a:off x="457382" y="1811005"/>
            <a:ext cx="8229243" cy="5604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500" b="1" i="0" u="none" strike="noStrike" kern="1200" cap="none" spc="0" baseline="0">
                <a:solidFill>
                  <a:srgbClr val="3A67A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/>
                <a:ea typeface="Microsoft YaHei" pitchFamily="2"/>
                <a:cs typeface="Lucida Sans" pitchFamily="2"/>
              </a:rPr>
              <a:t>Консультативная помощь родителям по вопросам ПФДО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07217-9F21-47E7-BFB1-EBE384094B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42" b="96"/>
          <a:stretch>
            <a:fillRect/>
          </a:stretch>
        </p:blipFill>
        <p:spPr>
          <a:xfrm>
            <a:off x="1958077" y="2763517"/>
            <a:ext cx="5397758" cy="41634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78CBC5-3EAF-46FD-8097-56EC1E2AE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29" y="2710482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F190CC-CB20-4654-B88C-1D8D6BD22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804" y="196449"/>
            <a:ext cx="1419798" cy="14230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C97085-C2F1-40DC-B883-A42A3D0DA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497" y="262780"/>
            <a:ext cx="1812788" cy="12803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7B700A44-48C9-4B69-A5BE-7341A0677221}"/>
              </a:ext>
            </a:extLst>
          </p:cNvPr>
          <p:cNvSpPr txBox="1"/>
          <p:nvPr/>
        </p:nvSpPr>
        <p:spPr>
          <a:xfrm>
            <a:off x="3668536" y="5734110"/>
            <a:ext cx="5018090" cy="7549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>
                <a:solidFill>
                  <a:srgbClr val="3A67A0"/>
                </a:solidFill>
                <a:uFillTx/>
                <a:latin typeface="Calibri"/>
              </a:rPr>
              <a:t>обучающий семинар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>
                <a:solidFill>
                  <a:srgbClr val="3A67A0"/>
                </a:solidFill>
                <a:uFillTx/>
                <a:latin typeface="Calibri"/>
              </a:rPr>
              <a:t> муниципального опорного центра </a:t>
            </a:r>
            <a:endParaRPr lang="en-US" sz="1200" b="0" i="0" u="none" strike="noStrike" kern="1200" cap="none" spc="0" baseline="0">
              <a:solidFill>
                <a:srgbClr val="3A67A0"/>
              </a:solidFill>
              <a:uFillTx/>
              <a:latin typeface="Calibri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>
                <a:solidFill>
                  <a:srgbClr val="3A67A0"/>
                </a:solidFill>
                <a:uFillTx/>
                <a:latin typeface="Calibri"/>
              </a:rPr>
              <a:t>дополнительного образования детей</a:t>
            </a:r>
            <a:endParaRPr lang="en-US" sz="1200" b="0" i="0" u="none" strike="noStrike" kern="1200" cap="none" spc="0" baseline="0">
              <a:solidFill>
                <a:srgbClr val="3A67A0"/>
              </a:solidFill>
              <a:uFillTx/>
              <a:latin typeface="Calibri"/>
            </a:endParaRPr>
          </a:p>
          <a:p>
            <a:pPr marL="228600" marR="0" lvl="0" indent="-228600" algn="l" defTabSz="914400" rtl="0" fontAlgn="auto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7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7. Муниципальный опорный центр: роль и 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A9B44-C1CD-446E-B6D6-5D21B923BD3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413766"/>
            <a:ext cx="8229243" cy="1142643"/>
          </a:xfrm>
        </p:spPr>
        <p:txBody>
          <a:bodyPr/>
          <a:lstStyle/>
          <a:p>
            <a:pPr lvl="0"/>
            <a:r>
              <a:rPr lang="en-US" sz="3600">
                <a:solidFill>
                  <a:srgbClr val="C9211E"/>
                </a:solidFill>
                <a:latin typeface="Igra Sans" pitchFamily="50"/>
              </a:rPr>
              <a:t>Муниципальный опорный центр:</a:t>
            </a:r>
            <a:br>
              <a:rPr lang="ru-RU" sz="3600">
                <a:solidFill>
                  <a:srgbClr val="C9211E"/>
                </a:solidFill>
                <a:latin typeface="Igra Sans" pitchFamily="50"/>
              </a:rPr>
            </a:br>
            <a:r>
              <a:rPr lang="en-US" sz="3600">
                <a:solidFill>
                  <a:srgbClr val="C9211E"/>
                </a:solidFill>
                <a:latin typeface="Igra Sans" pitchFamily="50"/>
              </a:rPr>
              <a:t>роль и контакты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0D19D-2D88-49B5-96C7-2031AF15F4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417320"/>
            <a:ext cx="8229243" cy="4708437"/>
          </a:xfrm>
        </p:spPr>
        <p:txBody>
          <a:bodyPr/>
          <a:lstStyle/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Консультации для родителей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Работа с реестром программ ПФДО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Курирование организаций города</a:t>
            </a: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Адрес Владивостокского МОЦ: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Океанский проспект, 43, 1 этаж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Тел.: +7 (423) 239-05-55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Email: metodist@dvorecvl.ru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Режим: пн–чт 08:00–17:00</a:t>
            </a:r>
            <a:endParaRPr lang="ru-RU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ru-RU" sz="2000">
                <a:solidFill>
                  <a:srgbClr val="3C3C3C"/>
                </a:solidFill>
                <a:latin typeface="Igra Sans" pitchFamily="50"/>
              </a:rPr>
              <a:t>Обеденный перерыв 13:00-14:00</a:t>
            </a:r>
            <a:endParaRPr lang="en-US" sz="2000">
              <a:solidFill>
                <a:srgbClr val="3C3C3C"/>
              </a:solidFill>
              <a:latin typeface="Igra Sans" pitchFamily="50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4C57126E-08CD-448C-B6C3-9A8E499B22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26440" y="5731870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4957D76C-A299-4581-809F-53D577DC5C2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007293" y="1930398"/>
            <a:ext cx="4679149" cy="327505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8. Что такое «Навигатор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AE3FA-261D-4E20-A860-107398A130C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96823"/>
            <a:ext cx="8229243" cy="505809"/>
          </a:xfrm>
        </p:spPr>
        <p:txBody>
          <a:bodyPr/>
          <a:lstStyle/>
          <a:p>
            <a:pPr lvl="0"/>
            <a:r>
              <a:rPr lang="en-US" sz="3600">
                <a:solidFill>
                  <a:srgbClr val="C9211E"/>
                </a:solidFill>
                <a:latin typeface="Igra Sans" pitchFamily="50"/>
              </a:rPr>
              <a:t>Что такое «Навигатор»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6485E-FC35-46C3-A094-922278CA9F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0357" y="802642"/>
            <a:ext cx="8462918" cy="825291"/>
          </a:xfrm>
        </p:spPr>
        <p:txBody>
          <a:bodyPr/>
          <a:lstStyle/>
          <a:p>
            <a:pPr lvl="0" algn="ctr">
              <a:spcBef>
                <a:spcPts val="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«Навигатор» — портал всех кружков и секций Приморского края</a:t>
            </a:r>
            <a:endParaRPr lang="ru-RU" sz="2000">
              <a:solidFill>
                <a:srgbClr val="3C3C3C"/>
              </a:solidFill>
              <a:latin typeface="Igra Sans" pitchFamily="50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ru-RU" sz="2000">
                <a:solidFill>
                  <a:srgbClr val="3C3C3C"/>
                </a:solidFill>
                <a:latin typeface="Igra Sans" pitchFamily="50"/>
              </a:rPr>
              <a:t>на портале </a:t>
            </a:r>
            <a:r>
              <a:rPr lang="en-US" sz="2000">
                <a:solidFill>
                  <a:srgbClr val="3C3C3C"/>
                </a:solidFill>
                <a:latin typeface="Igra Sans" pitchFamily="50"/>
              </a:rPr>
              <a:t>25.pfdo.ru</a:t>
            </a:r>
            <a:endParaRPr lang="ru-RU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C9211E"/>
              </a:solidFill>
              <a:latin typeface="Igra Sans" pitchFamily="50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CB71577E-7966-4FD9-AA4A-B27109E93E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43282" y="5589388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5E4808E8-615B-4AC9-9E61-D68808E41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19" y="1520857"/>
            <a:ext cx="7721595" cy="3816275"/>
          </a:xfrm>
          <a:prstGeom prst="rect">
            <a:avLst/>
          </a:prstGeom>
          <a:noFill/>
          <a:ln cap="flat">
            <a:noFill/>
          </a:ln>
          <a:effectLst>
            <a:outerShdw dist="901695" dir="11280001" algn="tl">
              <a:srgbClr val="000000">
                <a:alpha val="0"/>
              </a:srgbClr>
            </a:outerShdw>
          </a:effec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5230E6ED-E5F6-4207-BBD6-EE178BFE5E0A}"/>
              </a:ext>
            </a:extLst>
          </p:cNvPr>
          <p:cNvSpPr txBox="1"/>
          <p:nvPr/>
        </p:nvSpPr>
        <p:spPr>
          <a:xfrm>
            <a:off x="544781" y="5452494"/>
            <a:ext cx="5124498" cy="928463"/>
          </a:xfrm>
          <a:prstGeom prst="rect">
            <a:avLst/>
          </a:prstGeom>
          <a:solidFill>
            <a:srgbClr val="FF3300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>
                <a:solidFill>
                  <a:srgbClr val="FFFFFF"/>
                </a:solidFill>
                <a:uFillTx/>
                <a:latin typeface="Igra Sans" pitchFamily="50"/>
              </a:rPr>
              <a:t>В личном кабинете ребёнка</a:t>
            </a:r>
            <a:r>
              <a:rPr lang="en-US" sz="1700" b="1" i="0" u="none" strike="noStrike" kern="1200" cap="none" spc="0" baseline="0">
                <a:solidFill>
                  <a:srgbClr val="FFFFFF"/>
                </a:solidFill>
                <a:uFillTx/>
                <a:latin typeface="Igra Sans" pitchFamily="50"/>
              </a:rPr>
              <a:t> </a:t>
            </a:r>
            <a:r>
              <a:rPr lang="ru-RU" sz="1700" b="1" i="0" u="none" strike="noStrike" kern="1200" cap="none" spc="0" baseline="0">
                <a:solidFill>
                  <a:srgbClr val="FFFFFF"/>
                </a:solidFill>
                <a:uFillTx/>
                <a:latin typeface="Igra Sans" pitchFamily="50"/>
              </a:rPr>
              <a:t>на портале </a:t>
            </a:r>
            <a:r>
              <a:rPr lang="en-US" sz="1700" b="1" i="0" u="none" strike="noStrike" kern="1200" cap="none" spc="0" baseline="0">
                <a:solidFill>
                  <a:srgbClr val="FFFFFF"/>
                </a:solidFill>
                <a:uFillTx/>
                <a:latin typeface="Igra Sans" pitchFamily="50"/>
              </a:rPr>
              <a:t>25.pfdo.ru</a:t>
            </a:r>
            <a:r>
              <a:rPr lang="ru-RU" sz="1700" b="1" i="0" u="none" strike="noStrike" kern="1200" cap="none" spc="0" baseline="0">
                <a:solidFill>
                  <a:srgbClr val="FFFFFF"/>
                </a:solidFill>
                <a:uFillTx/>
                <a:latin typeface="Igra Sans" pitchFamily="50"/>
              </a:rPr>
              <a:t> </a:t>
            </a:r>
            <a:endParaRPr lang="en-US" sz="1700" b="1" i="0" u="none" strike="noStrike" kern="1200" cap="none" spc="0" baseline="0">
              <a:solidFill>
                <a:srgbClr val="FFFFFF"/>
              </a:solidFill>
              <a:uFillTx/>
              <a:latin typeface="Igra Sans" pitchFamily="5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>
                <a:solidFill>
                  <a:srgbClr val="FFFFFF"/>
                </a:solidFill>
                <a:uFillTx/>
                <a:latin typeface="Igra Sans" pitchFamily="50"/>
              </a:rPr>
              <a:t> </a:t>
            </a:r>
            <a:r>
              <a:rPr lang="en-US" sz="1700" b="1" i="0" u="none" strike="noStrike" kern="1200" cap="none" spc="0" baseline="0">
                <a:solidFill>
                  <a:srgbClr val="FFFFFF"/>
                </a:solidFill>
                <a:uFillTx/>
                <a:latin typeface="Igra Sans" pitchFamily="50"/>
              </a:rPr>
              <a:t>– </a:t>
            </a:r>
            <a:r>
              <a:rPr lang="ru-RU" sz="1700" b="1" i="0" u="none" strike="noStrike" kern="1200" cap="none" spc="0" baseline="0">
                <a:solidFill>
                  <a:srgbClr val="FFFFFF"/>
                </a:solidFill>
                <a:uFillTx/>
                <a:latin typeface="Igra Sans" pitchFamily="50"/>
              </a:rPr>
              <a:t>это большая оранжевая кнопка с надписью «НАВИГАТОР»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838979-9329-45DE-B524-3E8F7B0CE81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706883" y="4262109"/>
            <a:ext cx="3371356" cy="23597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AE479-B920-4DC5-91EF-C2E1A96FB36B}"/>
              </a:ext>
            </a:extLst>
          </p:cNvPr>
          <p:cNvSpPr txBox="1"/>
          <p:nvPr/>
        </p:nvSpPr>
        <p:spPr>
          <a:xfrm>
            <a:off x="445111" y="236152"/>
            <a:ext cx="7960364" cy="620529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C9211E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 pitchFamily="50"/>
                <a:ea typeface="Microsoft YaHei" pitchFamily="2"/>
                <a:cs typeface="Lucida Sans" pitchFamily="2"/>
              </a:rPr>
              <a:t>Возможности </a:t>
            </a:r>
            <a:r>
              <a:rPr lang="ru-RU" sz="2400" b="0" i="0" u="none" strike="noStrike" kern="1200" cap="none" spc="0" baseline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 pitchFamily="50"/>
                <a:ea typeface="Microsoft YaHei" pitchFamily="2"/>
                <a:cs typeface="Lucida Sans" pitchFamily="2"/>
              </a:rPr>
              <a:t>«НАВИГАТОРА» 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3C3C3C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 pitchFamily="50"/>
                <a:ea typeface="Microsoft YaHei" pitchFamily="2"/>
                <a:cs typeface="Lucida Sans" pitchFamily="2"/>
              </a:rPr>
              <a:t>• ПОИСК И ВЫБОР ПРОГРАММ ДОПОЛНИТЕЛЬНОГО ОБРАЗОВАНИЯ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3C3C3C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 pitchFamily="50"/>
                <a:ea typeface="Microsoft YaHei" pitchFamily="2"/>
                <a:cs typeface="Lucida Sans" pitchFamily="2"/>
              </a:rPr>
              <a:t>• ЗАПИСЬ РЕБЁНКА НА ПРОГРАММЫ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3C3C3C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 pitchFamily="50"/>
                <a:ea typeface="Microsoft YaHei" pitchFamily="2"/>
                <a:cs typeface="Lucida Sans" pitchFamily="2"/>
              </a:rPr>
              <a:t>• ПРОСМОТР КАРТОЧЕК ОРГАНИЗАЦИЙ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3C3C3C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 pitchFamily="50"/>
                <a:ea typeface="Microsoft YaHei" pitchFamily="2"/>
                <a:cs typeface="Lucida Sans" pitchFamily="2"/>
              </a:rPr>
              <a:t>• ИНФОРМАЦИЯ О МЕРОПРИЯТИЯХ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>
              <a:solidFill>
                <a:srgbClr val="3C3C3C"/>
              </a:solidFill>
              <a:highlight>
                <a:scrgbClr r="0" g="0" b="0">
                  <a:alpha val="0"/>
                </a:scrgbClr>
              </a:highlight>
              <a:uFillTx/>
              <a:latin typeface="Igra Sans" pitchFamily="50"/>
              <a:ea typeface="Microsoft YaHei" pitchFamily="2"/>
              <a:cs typeface="Lucida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C9211E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 pitchFamily="50"/>
                <a:ea typeface="Microsoft YaHei" pitchFamily="2"/>
                <a:cs typeface="Lucida Sans" pitchFamily="2"/>
              </a:rPr>
              <a:t>ВХОД В ЛИЧНЫЙ КАБИНЕТ РЕБЁНКА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3C3C3C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 pitchFamily="50"/>
                <a:ea typeface="Microsoft YaHei" pitchFamily="2"/>
                <a:cs typeface="Lucida Sans" pitchFamily="2"/>
              </a:rPr>
              <a:t>на портале </a:t>
            </a:r>
            <a:r>
              <a:rPr lang="en-US" sz="2000" b="0" i="0" u="none" strike="noStrike" kern="1200" cap="none" spc="0" baseline="0">
                <a:solidFill>
                  <a:srgbClr val="3C3C3C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 pitchFamily="50"/>
                <a:ea typeface="Microsoft YaHei" pitchFamily="2"/>
                <a:cs typeface="Lucida Sans" pitchFamily="2"/>
              </a:rPr>
              <a:t>25.pfdo.ru</a:t>
            </a:r>
            <a:endParaRPr lang="ru-RU" sz="2000" b="0" i="0" u="none" strike="noStrike" kern="1200" cap="none" spc="0" baseline="0">
              <a:solidFill>
                <a:srgbClr val="3C3C3C"/>
              </a:solidFill>
              <a:highlight>
                <a:scrgbClr r="0" g="0" b="0">
                  <a:alpha val="0"/>
                </a:scrgbClr>
              </a:highlight>
              <a:uFillTx/>
              <a:latin typeface="Igra Sans" pitchFamily="50"/>
              <a:ea typeface="Microsoft YaHei" pitchFamily="2"/>
              <a:cs typeface="Lucida Sans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3C3C3C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 pitchFamily="50"/>
                <a:ea typeface="Microsoft YaHei" pitchFamily="2"/>
                <a:cs typeface="Lucida Sans" pitchFamily="2"/>
              </a:rPr>
              <a:t>АВТОРИЗАЦИЯ: ЛОГИН И ПАРОЛЬ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3C3C3C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 pitchFamily="50"/>
                <a:ea typeface="Microsoft YaHei" pitchFamily="2"/>
                <a:cs typeface="Lucida Sans" pitchFamily="2"/>
              </a:rPr>
              <a:t>на сертификате дополнительного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3C3C3C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Igra Sans" pitchFamily="50"/>
                <a:ea typeface="Microsoft YaHei" pitchFamily="2"/>
                <a:cs typeface="Lucida Sans" pitchFamily="2"/>
              </a:rPr>
              <a:t>образования.</a:t>
            </a: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AEFCB505-7380-498A-96A6-036E5356C9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30" t="21164" r="35333" b="6445"/>
          <a:stretch>
            <a:fillRect/>
          </a:stretch>
        </p:blipFill>
        <p:spPr>
          <a:xfrm>
            <a:off x="4881496" y="1137915"/>
            <a:ext cx="3755907" cy="53035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Прямоугольник 6">
            <a:extLst>
              <a:ext uri="{FF2B5EF4-FFF2-40B4-BE49-F238E27FC236}">
                <a16:creationId xmlns:a16="http://schemas.microsoft.com/office/drawing/2014/main" id="{2920F947-070B-4159-96C4-9DB1C67160B4}"/>
              </a:ext>
            </a:extLst>
          </p:cNvPr>
          <p:cNvSpPr/>
          <p:nvPr/>
        </p:nvSpPr>
        <p:spPr>
          <a:xfrm>
            <a:off x="5644179" y="3476064"/>
            <a:ext cx="2262691" cy="177530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2E72C9"/>
                </a:solidFill>
                <a:uFillTx/>
                <a:latin typeface="Calibri"/>
              </a:rPr>
              <a:t>ФИО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71E13-B869-44F9-9D6C-ABB84658623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74676"/>
            <a:ext cx="8229243" cy="935028"/>
          </a:xfrm>
        </p:spPr>
        <p:txBody>
          <a:bodyPr lIns="0" tIns="0" rIns="0" bIns="0"/>
          <a:lstStyle/>
          <a:p>
            <a:pPr lvl="0"/>
            <a:r>
              <a:rPr lang="en-US" sz="2800">
                <a:solidFill>
                  <a:srgbClr val="C9211E"/>
                </a:solidFill>
                <a:latin typeface="Igra Sans" pitchFamily="50"/>
              </a:rPr>
              <a:t>На что можно / нельзя тратить сертификаты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DF134-6611-4D63-8F57-F4134CB0465F}"/>
              </a:ext>
            </a:extLst>
          </p:cNvPr>
          <p:cNvSpPr txBox="1"/>
          <p:nvPr/>
        </p:nvSpPr>
        <p:spPr>
          <a:xfrm>
            <a:off x="518446" y="1186982"/>
            <a:ext cx="3960001" cy="5399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МОЖНО (Программы в реестре ПФДО)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Igra Sans" pitchFamily="50"/>
              <a:ea typeface="Microsoft YaHei" pitchFamily="2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</a:defRPr>
            </a:pPr>
            <a:r>
              <a:rPr lang="zh-CN" sz="18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Segoe UI Emoji" pitchFamily="34"/>
              </a:rPr>
              <a:t>✅</a:t>
            </a: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 Дополнительное образование: робототехника, программирование, ИЗО, хореография, вокал, спорт, шахматы, языки и т. д.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Igra Sans" pitchFamily="50"/>
              <a:ea typeface="Microsoft YaHei" pitchFamily="2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</a:defRPr>
            </a:pPr>
            <a:r>
              <a:rPr lang="zh-CN" sz="18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Segoe UI Emoji" pitchFamily="34"/>
              </a:rPr>
              <a:t>✅</a:t>
            </a: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 Кружки и секции у любого поставщика (муниципального или частного), вошедшего в систему.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20CEF-6279-4181-9098-A00ACF6279BF}"/>
              </a:ext>
            </a:extLst>
          </p:cNvPr>
          <p:cNvSpPr txBox="1"/>
          <p:nvPr/>
        </p:nvSpPr>
        <p:spPr>
          <a:xfrm>
            <a:off x="4539694" y="1164268"/>
            <a:ext cx="4320000" cy="5399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НЕЛЬЗЯ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             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</a:defRPr>
            </a:pPr>
            <a:r>
              <a:rPr lang="zh-CN" sz="18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Segoe UI Emoji" pitchFamily="34"/>
              </a:rPr>
              <a:t>❌</a:t>
            </a: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 Основная образовательная программа детского сада или школы.   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</a:defRPr>
            </a:pP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   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</a:defRPr>
            </a:pPr>
            <a:r>
              <a:rPr lang="zh-CN" sz="18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Segoe UI Emoji" pitchFamily="34"/>
              </a:rPr>
              <a:t>❌</a:t>
            </a: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 Индивидуальные занятия (репетиторство), если они не являются частью сертифицированной группы.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Igra Sans" pitchFamily="50"/>
              <a:ea typeface="Microsoft YaHei" pitchFamily="2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</a:defRPr>
            </a:pPr>
            <a:r>
              <a:rPr lang="zh-CN" sz="18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Segoe UI Emoji" pitchFamily="34"/>
              </a:rPr>
              <a:t>❌</a:t>
            </a: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 Покупка формы, инвентаря, питание, участие в конкурсах (если это не заложено в стоимости программы).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AE0212EA-2EE3-4C07-B4F6-07344102BBA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77198" y="5750954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B2AFAF1D-A129-4DD3-9758-67701C4A719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63066" y="3531476"/>
            <a:ext cx="2959245" cy="33265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10. Вопросы родителей и отве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76A7-EB4B-4EC3-9590-829D4A83F6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sz="3600">
                <a:solidFill>
                  <a:srgbClr val="C9211E"/>
                </a:solidFill>
                <a:latin typeface="Igra Sans" pitchFamily="50"/>
              </a:rPr>
              <a:t>Вопросы родителей и ответы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89CB8-A440-4031-AD5C-49E3A0A084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292769"/>
            <a:ext cx="8229243" cy="4525557"/>
          </a:xfrm>
        </p:spPr>
        <p:txBody>
          <a:bodyPr/>
          <a:lstStyle/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Наиболее частые вопросы: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Что делать, если часы закончились?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Почему программа не оплачивается сертификатом?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Как сменить курс?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Почему ребёнок числится, но не ходит?</a:t>
            </a: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C9211E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Ответы: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Часы можно перераспределить, сняв ребёнка с программы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Оплачиваются только сертифицированные/бюджетные программы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Перевод возможен по заявлению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Если не посещает — обратиться в организацию для отчисления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3105F798-6468-4233-A88A-4CC2B96C0A5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82345" y="5540761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11. Как педагоги могут помочь родителя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C39BD-AFE5-49E2-B053-9EC3015F66D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sz="3600">
                <a:solidFill>
                  <a:srgbClr val="C9211E"/>
                </a:solidFill>
                <a:latin typeface="Igra Sans" pitchFamily="50"/>
              </a:rPr>
              <a:t>Как педагоги могут помочь родителям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BCBF1-3078-4FE1-AD70-50211E0B27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8148" y="1836252"/>
            <a:ext cx="8229243" cy="4525557"/>
          </a:xfrm>
        </p:spPr>
        <p:txBody>
          <a:bodyPr/>
          <a:lstStyle/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Роль педагога включает: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Объяснение устройства ПФДО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Помощь в выборе программы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Мониторинг успеваемости ребёнка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Ведение диалога с семьёй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Своевременное информирование</a:t>
            </a: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Педагог — главное звено в правильной навигации родителя.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37CC1163-082B-4416-9B01-B331A6F7B3A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39997" y="5892841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1B279D24-A6D3-46EE-9475-86CD9443285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43686" y="1292339"/>
            <a:ext cx="4156313" cy="29091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12. Кейс-стад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D015-299C-4CC7-95BE-6DAB5363C8F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sz="3600">
                <a:solidFill>
                  <a:srgbClr val="C9211E"/>
                </a:solidFill>
                <a:latin typeface="Igra Sans" pitchFamily="50"/>
              </a:rPr>
              <a:t>Кейс-стадии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577A1-12C2-4344-B5A0-F14D59DB65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spcBef>
                <a:spcPts val="1415"/>
              </a:spcBef>
              <a:buNone/>
            </a:pPr>
            <a:r>
              <a:rPr lang="en-US" sz="1500">
                <a:solidFill>
                  <a:srgbClr val="C9211E"/>
                </a:solidFill>
                <a:latin typeface="Igra Sans" pitchFamily="50"/>
                <a:cs typeface="Times New Roman" pitchFamily="18"/>
              </a:rPr>
              <a:t>* Ситуация 1:</a:t>
            </a:r>
            <a:r>
              <a:rPr lang="en-US" sz="1500">
                <a:solidFill>
                  <a:srgbClr val="3C3C3C"/>
                </a:solidFill>
                <a:latin typeface="Igra Sans" pitchFamily="50"/>
                <a:cs typeface="Times New Roman" pitchFamily="18"/>
              </a:rPr>
              <a:t> "Ребенку исполнилось 5 лет в середине года."</a:t>
            </a:r>
          </a:p>
          <a:p>
            <a:pPr lvl="0">
              <a:spcBef>
                <a:spcPts val="1415"/>
              </a:spcBef>
              <a:buNone/>
            </a:pPr>
            <a:r>
              <a:rPr lang="en-US" sz="1500">
                <a:solidFill>
                  <a:srgbClr val="3C3C3C"/>
                </a:solidFill>
                <a:latin typeface="Igra Sans" pitchFamily="50"/>
                <a:cs typeface="Times New Roman" pitchFamily="18"/>
              </a:rPr>
              <a:t>    *   Решение: Сертификат можно получить и активировать в любой момент после достижения 5 лет. Часы будут зачислены с момента активации.</a:t>
            </a:r>
          </a:p>
          <a:p>
            <a:pPr lvl="0">
              <a:spcBef>
                <a:spcPts val="1415"/>
              </a:spcBef>
              <a:buNone/>
            </a:pPr>
            <a:r>
              <a:rPr lang="en-US" sz="1500">
                <a:solidFill>
                  <a:srgbClr val="C9211E"/>
                </a:solidFill>
                <a:latin typeface="Igra Sans" pitchFamily="50"/>
                <a:cs typeface="Times New Roman" pitchFamily="18"/>
              </a:rPr>
              <a:t>*   Ситуация 2:</a:t>
            </a:r>
            <a:r>
              <a:rPr lang="en-US" sz="1500">
                <a:solidFill>
                  <a:srgbClr val="3C3C3C"/>
                </a:solidFill>
                <a:latin typeface="Igra Sans" pitchFamily="50"/>
                <a:cs typeface="Times New Roman" pitchFamily="18"/>
              </a:rPr>
              <a:t> "Родители в разводе, с кем оформлять?"</a:t>
            </a:r>
          </a:p>
          <a:p>
            <a:pPr lvl="0">
              <a:spcBef>
                <a:spcPts val="1415"/>
              </a:spcBef>
              <a:buNone/>
            </a:pPr>
            <a:r>
              <a:rPr lang="en-US" sz="1500">
                <a:solidFill>
                  <a:srgbClr val="3C3C3C"/>
                </a:solidFill>
                <a:latin typeface="Igra Sans" pitchFamily="50"/>
                <a:cs typeface="Times New Roman" pitchFamily="18"/>
              </a:rPr>
              <a:t>    *   Решение: Сертификат оформляет тот родитель, с которым проживает ребенок. Именно он является законным представителем. Данные второго родителя в заявку вносить не нужно.</a:t>
            </a:r>
          </a:p>
          <a:p>
            <a:pPr lvl="0">
              <a:spcBef>
                <a:spcPts val="1415"/>
              </a:spcBef>
              <a:buNone/>
            </a:pPr>
            <a:r>
              <a:rPr lang="en-US" sz="1500">
                <a:solidFill>
                  <a:srgbClr val="C9211E"/>
                </a:solidFill>
                <a:latin typeface="Igra Sans" pitchFamily="50"/>
                <a:cs typeface="Times New Roman" pitchFamily="18"/>
              </a:rPr>
              <a:t>*   Ситуация 3:</a:t>
            </a:r>
            <a:r>
              <a:rPr lang="en-US" sz="1500">
                <a:solidFill>
                  <a:srgbClr val="3C3C3C"/>
                </a:solidFill>
                <a:latin typeface="Igra Sans" pitchFamily="50"/>
                <a:cs typeface="Times New Roman" pitchFamily="18"/>
              </a:rPr>
              <a:t> Что делать, если ребенок записан на кружок, но фактически туда не ходит?</a:t>
            </a:r>
          </a:p>
          <a:p>
            <a:pPr lvl="0">
              <a:spcBef>
                <a:spcPts val="1415"/>
              </a:spcBef>
              <a:buNone/>
            </a:pPr>
            <a:r>
              <a:rPr lang="en-US" sz="1500">
                <a:solidFill>
                  <a:srgbClr val="3C3C3C"/>
                </a:solidFill>
                <a:latin typeface="Igra Sans" pitchFamily="50"/>
                <a:cs typeface="Times New Roman" pitchFamily="18"/>
              </a:rPr>
              <a:t>   *Решение: Родители могут легко проверить, на какие программы дополн образования зачислен их ребенок, посмотрев информацию в личном кабинете, и если он не ходит на эти занятия, то отчисление с программы происходит по заявлению родителя. Заявление пишется на имя педагога или завуча организации на программу, которой был зачислен ребёнок.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740D1D53-1922-451A-86A5-233CC16DAFF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95633" y="5601175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C684D-DC4B-40FA-883F-6E5FBEC8EC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17363"/>
            <a:ext cx="8229243" cy="1142643"/>
          </a:xfrm>
        </p:spPr>
        <p:txBody>
          <a:bodyPr/>
          <a:lstStyle/>
          <a:p>
            <a:pPr lvl="0"/>
            <a:r>
              <a:rPr lang="en-US" sz="3600">
                <a:solidFill>
                  <a:srgbClr val="C9211E"/>
                </a:solidFill>
                <a:latin typeface="Igra Sans" pitchFamily="50"/>
              </a:rPr>
              <a:t>Заключение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10098-E312-4339-8587-A346BBA7E5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234440"/>
            <a:ext cx="8229243" cy="4525557"/>
          </a:xfrm>
        </p:spPr>
        <p:txBody>
          <a:bodyPr/>
          <a:lstStyle/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ПФДО — современный механизм поддержки семьи.</a:t>
            </a: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От педагога зависит: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Понимание родителями системы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Грамотный выбор кружков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Комфорт ребёнка</a:t>
            </a: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Наша цель</a:t>
            </a:r>
            <a:r>
              <a:rPr lang="en-US" sz="2000">
                <a:solidFill>
                  <a:srgbClr val="3C3C3C"/>
                </a:solidFill>
                <a:latin typeface="Igra Sans" pitchFamily="50"/>
              </a:rPr>
              <a:t> — сделать путь семьи в ПФДО простым, понятным и безопасным.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Спасибо за внимание!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1C73E4F1-C8DA-4651-AD00-17482CEF8B3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04831" y="4603546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BBFE790C-7D08-4B4E-BF10-45F7B83DD2F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40379" y="4115156"/>
            <a:ext cx="2742843" cy="27428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B729375C-3DAE-4775-9F52-AFC392701E26}"/>
              </a:ext>
            </a:extLst>
          </p:cNvPr>
          <p:cNvSpPr txBox="1"/>
          <p:nvPr/>
        </p:nvSpPr>
        <p:spPr>
          <a:xfrm>
            <a:off x="5785244" y="5581323"/>
            <a:ext cx="2901199" cy="9806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>
                <a:solidFill>
                  <a:srgbClr val="3A67A0"/>
                </a:solidFill>
                <a:uFillTx/>
                <a:latin typeface="Calibri"/>
              </a:rPr>
              <a:t>Павличенко Н. Г.,</a:t>
            </a:r>
          </a:p>
          <a:p>
            <a:pPr marL="0" marR="0" lvl="0" indent="0" algn="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>
                <a:solidFill>
                  <a:srgbClr val="3A67A0"/>
                </a:solidFill>
                <a:uFillTx/>
                <a:latin typeface="Calibri"/>
              </a:rPr>
              <a:t>методист муниципального </a:t>
            </a:r>
          </a:p>
          <a:p>
            <a:pPr marL="0" marR="0" lvl="0" indent="0" algn="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>
                <a:solidFill>
                  <a:srgbClr val="3A67A0"/>
                </a:solidFill>
                <a:uFillTx/>
                <a:latin typeface="Calibri"/>
              </a:rPr>
              <a:t>опорного центра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4C6E-EDD2-4917-881A-50BEF63B6DF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477362"/>
            <a:ext cx="8229243" cy="1142643"/>
          </a:xfrm>
        </p:spPr>
        <p:txBody>
          <a:bodyPr/>
          <a:lstStyle/>
          <a:p>
            <a:pPr lvl="0"/>
            <a:r>
              <a:rPr lang="en-US" sz="3600">
                <a:solidFill>
                  <a:srgbClr val="282828"/>
                </a:solidFill>
                <a:latin typeface="Igra Sans" pitchFamily="50"/>
              </a:rPr>
              <a:t>Введение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A6926-C52D-4C81-9131-0A1B71F9D4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7439" y="1799996"/>
            <a:ext cx="8229243" cy="4525557"/>
          </a:xfrm>
        </p:spPr>
        <p:txBody>
          <a:bodyPr/>
          <a:lstStyle/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Цель встречи</a:t>
            </a:r>
            <a:r>
              <a:rPr lang="en-US" sz="2000">
                <a:solidFill>
                  <a:srgbClr val="3C3C3C"/>
                </a:solidFill>
                <a:latin typeface="Igra Sans" pitchFamily="50"/>
              </a:rPr>
              <a:t> — подготовить педагогов к консультациям с родителями по вопросам персонифицированного финансирования дополнительного образования (ПФДО) во Владивостоке.</a:t>
            </a: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</a:endParaRP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Что такое сертификат и как он работает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Как родителю получить или активировать сертификат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Какие программы доступны и какие оплачиваются сертификатом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Какие вопросы чаще всего задают родители</a:t>
            </a: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2B0288B1-3515-4433-917F-0B966AA418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39997" y="5913360"/>
            <a:ext cx="2975402" cy="74664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1. Что такое персонифицированное дополнительное образ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E196-479E-436C-AEC0-E0558A2F8C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539998"/>
            <a:ext cx="8229243" cy="1142643"/>
          </a:xfrm>
        </p:spPr>
        <p:txBody>
          <a:bodyPr anchorCtr="0"/>
          <a:lstStyle/>
          <a:p>
            <a:pPr lvl="0" algn="l"/>
            <a:r>
              <a:rPr lang="en-US" sz="3600">
                <a:solidFill>
                  <a:srgbClr val="C9211E"/>
                </a:solidFill>
                <a:latin typeface="Igra Sans" pitchFamily="50"/>
              </a:rPr>
              <a:t>Что такое персонифицированное дополнительное образование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0DBFC-5824-4EB3-B3E4-338024A315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979996"/>
            <a:ext cx="8229243" cy="4525557"/>
          </a:xfrm>
        </p:spPr>
        <p:txBody>
          <a:bodyPr/>
          <a:lstStyle/>
          <a:p>
            <a:pPr lvl="0">
              <a:spcBef>
                <a:spcPts val="400"/>
              </a:spcBef>
              <a:buClr>
                <a:srgbClr val="3C3C3C"/>
              </a:buClr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Персонифицированное дополнительное образование (ПФДО) — механизм, позволяющий государству направлять ресурсы на развитие конкретного ребёнка.</a:t>
            </a: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Основные задачи: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Дать ребёнку возможность выбора кружков и секций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Обеспечить равный доступ к качественному дополнительному образованию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Учитывать реальные интересы детей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Поддерживать организации и программы, востребованные у семей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C7388B49-834F-40C1-B5C6-6453D3AD41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25204" y="2639598"/>
            <a:ext cx="2545918" cy="1782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62C252-C61D-4EF7-8D8E-375C38FEE31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39997" y="5913360"/>
            <a:ext cx="2975402" cy="74664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2. Сертификат: зачем нужен и как работа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A0631-D6B2-412A-82AB-53319683D2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539998"/>
            <a:ext cx="8229243" cy="1142643"/>
          </a:xfrm>
        </p:spPr>
        <p:txBody>
          <a:bodyPr/>
          <a:lstStyle/>
          <a:p>
            <a:pPr lvl="0"/>
            <a:r>
              <a:rPr lang="en-US" sz="3600">
                <a:solidFill>
                  <a:srgbClr val="C9211E"/>
                </a:solidFill>
                <a:latin typeface="Igra Sans" pitchFamily="50"/>
              </a:rPr>
              <a:t> Сертификат: зачем нужен и как работает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954DA-775C-475A-AC66-D880F0AE2A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0838" y="2185918"/>
            <a:ext cx="8229243" cy="4525557"/>
          </a:xfrm>
        </p:spPr>
        <p:txBody>
          <a:bodyPr/>
          <a:lstStyle/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Сертификат — это электронная запись с уникальным номером, закреплённая за ребёнком.</a:t>
            </a: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Назначение: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Учёт — фиксирует участие ребёнка в программах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Оплата — позволяет оплачивать сертифицированные программы часами сертификата</a:t>
            </a: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Важно</a:t>
            </a:r>
            <a:r>
              <a:rPr lang="en-US" sz="2000">
                <a:solidFill>
                  <a:srgbClr val="3C3C3C"/>
                </a:solidFill>
                <a:latin typeface="Igra Sans" pitchFamily="50"/>
              </a:rPr>
              <a:t> : сертификат действует один раз на весь возраст 5–18 лет, его не нужно ежегодно получать заново.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BA7B097C-4A4E-4DA6-B0E3-D6222289ED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39997" y="5892475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3. Новые преимущества сертифик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0FAA-A665-4F4A-9C3A-6B6ED307B8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539998"/>
            <a:ext cx="8229243" cy="1142643"/>
          </a:xfrm>
        </p:spPr>
        <p:txBody>
          <a:bodyPr/>
          <a:lstStyle/>
          <a:p>
            <a:pPr lvl="0"/>
            <a:r>
              <a:rPr lang="en-US" sz="3600">
                <a:solidFill>
                  <a:srgbClr val="C9211E"/>
                </a:solidFill>
                <a:latin typeface="Igra Sans" pitchFamily="50"/>
              </a:rPr>
              <a:t>Новые преимущества сертификата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0B665-9E21-4A45-B3E5-B2784BFBA3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586639"/>
            <a:ext cx="8229243" cy="4859999"/>
          </a:xfrm>
        </p:spPr>
        <p:txBody>
          <a:bodyPr/>
          <a:lstStyle/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400">
                <a:solidFill>
                  <a:srgbClr val="3C3C3C"/>
                </a:solidFill>
                <a:latin typeface="Igra Sans" pitchFamily="50"/>
              </a:rPr>
              <a:t>• Прозрачность нагрузки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400">
                <a:solidFill>
                  <a:srgbClr val="3C3C3C"/>
                </a:solidFill>
                <a:latin typeface="Igra Sans" pitchFamily="50"/>
              </a:rPr>
              <a:t>• Упрощённая система подтверждения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400">
                <a:solidFill>
                  <a:srgbClr val="3C3C3C"/>
                </a:solidFill>
                <a:latin typeface="Igra Sans" pitchFamily="50"/>
              </a:rPr>
              <a:t>• Возможность гибкого выбора программ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400">
                <a:solidFill>
                  <a:srgbClr val="3C3C3C"/>
                </a:solidFill>
                <a:latin typeface="Igra Sans" pitchFamily="50"/>
              </a:rPr>
              <a:t>• Баланс выражен в часах, а не рублях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400">
                <a:solidFill>
                  <a:srgbClr val="3C3C3C"/>
                </a:solidFill>
                <a:latin typeface="Igra Sans" pitchFamily="50"/>
              </a:rPr>
              <a:t>• Номинал не пересчитывается ежемесячно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4E115313-7EF2-4B05-B1BF-7838B618D2B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39997" y="5892475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91A96BA4-46E4-424E-8236-557ECF502FA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27399" y="3007361"/>
            <a:ext cx="3953198" cy="39531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4. Сколько часов выделяется и почему они уменьшаютс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54003-F4DE-4499-9421-707561AE6D7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sz="3600">
                <a:solidFill>
                  <a:srgbClr val="C9211E"/>
                </a:solidFill>
                <a:latin typeface="Igra Sans" pitchFamily="50"/>
              </a:rPr>
              <a:t> Сколько часов выделяется и почему они уменьшаются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04408-2C55-49A7-8D68-E9054A000E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12 часов в неделю</a:t>
            </a:r>
            <a:r>
              <a:rPr lang="en-US" sz="2000">
                <a:solidFill>
                  <a:srgbClr val="3C3C3C"/>
                </a:solidFill>
                <a:latin typeface="Igra Sans" pitchFamily="50"/>
              </a:rPr>
              <a:t> — номинал сертификата</a:t>
            </a: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Почему часы уменьшаются: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При записи на программу часы резервируются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Если ребёнок записан на 6-часовую программу, остаётся 6 часов для других</a:t>
            </a:r>
          </a:p>
          <a:p>
            <a:pPr lvl="0">
              <a:spcBef>
                <a:spcPts val="400"/>
              </a:spcBef>
              <a:buNone/>
            </a:pPr>
            <a:endParaRPr lang="en-US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Важно педагогам: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Объяснять родителям, что уменьшение часов — это норма</a:t>
            </a: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• Помогать корректировать выбор программ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80873DFF-D03F-44D5-A999-10174DBE29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39997" y="5892475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82393CF3-1B7A-43F7-BBC4-F0B1107385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71878" y="913604"/>
            <a:ext cx="3699324" cy="258928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6. Как получить сертификат (все способы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C9F0-8E01-4593-B190-A09C7BB1C4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72721" y="212415"/>
            <a:ext cx="8229243" cy="564294"/>
          </a:xfrm>
        </p:spPr>
        <p:txBody>
          <a:bodyPr/>
          <a:lstStyle/>
          <a:p>
            <a:pPr lvl="0"/>
            <a:r>
              <a:rPr lang="en-US" sz="3200" b="1">
                <a:solidFill>
                  <a:srgbClr val="C9211E"/>
                </a:solidFill>
                <a:latin typeface="Igra Sans" pitchFamily="50"/>
              </a:rPr>
              <a:t>Как </a:t>
            </a:r>
            <a:r>
              <a:rPr lang="ru-RU" sz="3200" b="1">
                <a:solidFill>
                  <a:srgbClr val="C9211E"/>
                </a:solidFill>
                <a:latin typeface="Igra Sans" pitchFamily="50"/>
              </a:rPr>
              <a:t>СОЗДАТЬ</a:t>
            </a:r>
            <a:r>
              <a:rPr lang="en-US" sz="3200" b="1">
                <a:solidFill>
                  <a:srgbClr val="C9211E"/>
                </a:solidFill>
                <a:latin typeface="Igra Sans" pitchFamily="50"/>
              </a:rPr>
              <a:t> сертификат </a:t>
            </a:r>
            <a:r>
              <a:rPr lang="en-US" sz="3200">
                <a:solidFill>
                  <a:srgbClr val="C9211E"/>
                </a:solidFill>
                <a:latin typeface="Igra Sans" pitchFamily="50"/>
              </a:rPr>
              <a:t>(все способы)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FA142-C856-4CA9-9917-266C361E50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84478" y="921916"/>
            <a:ext cx="8330842" cy="5514472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СЕРТИФИКАТ МОЖНО </a:t>
            </a:r>
            <a:r>
              <a:rPr lang="ru-RU" sz="2000">
                <a:solidFill>
                  <a:srgbClr val="C9211E"/>
                </a:solidFill>
                <a:latin typeface="Igra Sans" pitchFamily="50"/>
              </a:rPr>
              <a:t>СОЗДАТЬ</a:t>
            </a:r>
            <a:r>
              <a:rPr lang="en-US" sz="2000">
                <a:solidFill>
                  <a:srgbClr val="C9211E"/>
                </a:solidFill>
                <a:latin typeface="Igra Sans" pitchFamily="50"/>
              </a:rPr>
              <a:t>:</a:t>
            </a:r>
            <a:endParaRPr lang="ru-RU" sz="2000">
              <a:solidFill>
                <a:srgbClr val="C9211E"/>
              </a:solidFill>
              <a:latin typeface="Igra Sans" pitchFamily="50"/>
            </a:endParaRPr>
          </a:p>
          <a:p>
            <a:pPr marL="342900" lvl="0" indent="-342900">
              <a:spcBef>
                <a:spcPts val="200"/>
              </a:spcBef>
              <a:buFont typeface="Wingdings" pitchFamily="2"/>
              <a:buChar char="ü"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В личном кабинете АИС «Сетевой город. Образование»</a:t>
            </a:r>
            <a:endParaRPr lang="ru-RU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200"/>
              </a:spcBef>
              <a:buNone/>
            </a:pPr>
            <a:r>
              <a:rPr lang="ru-RU" sz="1600">
                <a:solidFill>
                  <a:srgbClr val="3C3C3C"/>
                </a:solidFill>
                <a:latin typeface="Igra Sans" pitchFamily="50"/>
              </a:rPr>
              <a:t>(УНИКАЛЬНЫЙ НОМЕР СЕРТИФИКАТА будет создан  - статус сертификата </a:t>
            </a:r>
            <a:r>
              <a:rPr lang="ru-RU" sz="1600" b="1">
                <a:solidFill>
                  <a:srgbClr val="3C3C3C"/>
                </a:solidFill>
                <a:latin typeface="Igra Sans" pitchFamily="50"/>
              </a:rPr>
              <a:t>не активирован</a:t>
            </a:r>
            <a:r>
              <a:rPr lang="ru-RU" sz="1600">
                <a:solidFill>
                  <a:srgbClr val="3C3C3C"/>
                </a:solidFill>
                <a:latin typeface="Igra Sans" pitchFamily="50"/>
              </a:rPr>
              <a:t>)</a:t>
            </a:r>
          </a:p>
          <a:p>
            <a:pPr marL="342900" lvl="0" indent="-342900">
              <a:spcBef>
                <a:spcPts val="200"/>
              </a:spcBef>
              <a:buFont typeface="Wingdings" pitchFamily="2"/>
              <a:buChar char="ü"/>
            </a:pPr>
            <a:r>
              <a:rPr lang="ru-RU" sz="2000">
                <a:solidFill>
                  <a:srgbClr val="3C3C3C"/>
                </a:solidFill>
                <a:latin typeface="Igra Sans" pitchFamily="50"/>
              </a:rPr>
              <a:t>Через ГОСУСЛУГИ при записи ребёнка на куружок</a:t>
            </a:r>
          </a:p>
          <a:p>
            <a:pPr lvl="0">
              <a:spcBef>
                <a:spcPts val="200"/>
              </a:spcBef>
              <a:buNone/>
            </a:pPr>
            <a:r>
              <a:rPr lang="ru-RU" sz="1600">
                <a:solidFill>
                  <a:srgbClr val="3C3C3C"/>
                </a:solidFill>
                <a:latin typeface="Igra Sans" pitchFamily="50"/>
              </a:rPr>
              <a:t>(УНИКАЛЬНЫЙ НОМЕР СЕРТИФИКАТА будет создан  - статус сертификата </a:t>
            </a:r>
            <a:r>
              <a:rPr lang="ru-RU" sz="1600" b="1">
                <a:solidFill>
                  <a:srgbClr val="3C3C3C"/>
                </a:solidFill>
                <a:latin typeface="Igra Sans" pitchFamily="50"/>
              </a:rPr>
              <a:t>не активирован</a:t>
            </a:r>
            <a:r>
              <a:rPr lang="ru-RU" sz="1600">
                <a:solidFill>
                  <a:srgbClr val="3C3C3C"/>
                </a:solidFill>
                <a:latin typeface="Igra Sans" pitchFamily="50"/>
              </a:rPr>
              <a:t>)</a:t>
            </a:r>
          </a:p>
          <a:p>
            <a:pPr lvl="0">
              <a:spcBef>
                <a:spcPts val="0"/>
              </a:spcBef>
              <a:buNone/>
            </a:pPr>
            <a:endParaRPr lang="ru-RU" sz="2000">
              <a:solidFill>
                <a:srgbClr val="C9211E"/>
              </a:solidFill>
              <a:latin typeface="Igra Sans" pitchFamily="50"/>
            </a:endParaRPr>
          </a:p>
          <a:p>
            <a:pPr lvl="0">
              <a:spcBef>
                <a:spcPts val="0"/>
              </a:spcBef>
              <a:buNone/>
            </a:pPr>
            <a:r>
              <a:rPr lang="ru-RU" sz="2000">
                <a:solidFill>
                  <a:srgbClr val="C9211E"/>
                </a:solidFill>
                <a:latin typeface="Igra Sans" pitchFamily="50"/>
              </a:rPr>
              <a:t>АКТИВИРОВАТЬ СЕРТИФИКАТ можно только в Муниципальном Опорном Центре - </a:t>
            </a:r>
            <a:r>
              <a:rPr lang="ru-RU" sz="1800" i="1">
                <a:solidFill>
                  <a:srgbClr val="C9211E"/>
                </a:solidFill>
                <a:latin typeface="Igra Sans" pitchFamily="50"/>
              </a:rPr>
              <a:t>для активации сертификата необходимо заполнить заявление</a:t>
            </a:r>
            <a:r>
              <a:rPr lang="en-US" sz="1800">
                <a:solidFill>
                  <a:srgbClr val="C9211E"/>
                </a:solidFill>
                <a:latin typeface="Igra Sans" pitchFamily="50"/>
              </a:rPr>
              <a:t>:</a:t>
            </a:r>
            <a:endParaRPr lang="ru-RU" sz="1800">
              <a:solidFill>
                <a:srgbClr val="C9211E"/>
              </a:solidFill>
              <a:latin typeface="Igra Sans" pitchFamily="50"/>
            </a:endParaRPr>
          </a:p>
          <a:p>
            <a:pPr marL="342900" lvl="0" indent="-342900">
              <a:spcBef>
                <a:spcPts val="100"/>
              </a:spcBef>
              <a:buFont typeface="Wingdings" pitchFamily="2"/>
              <a:buChar char="ü"/>
            </a:pPr>
            <a:r>
              <a:rPr lang="ru-RU" sz="2000">
                <a:solidFill>
                  <a:srgbClr val="3C3C3C"/>
                </a:solidFill>
                <a:latin typeface="Igra Sans" pitchFamily="50"/>
              </a:rPr>
              <a:t>Заполненое заявление передаётся в МОЦ г. Владивостока </a:t>
            </a:r>
          </a:p>
          <a:p>
            <a:pPr lvl="0">
              <a:spcBef>
                <a:spcPts val="100"/>
              </a:spcBef>
              <a:buNone/>
            </a:pPr>
            <a:r>
              <a:rPr lang="ru-RU" sz="2000">
                <a:solidFill>
                  <a:srgbClr val="3C3C3C"/>
                </a:solidFill>
                <a:latin typeface="Igra Sans" pitchFamily="50"/>
              </a:rPr>
              <a:t>ч</a:t>
            </a:r>
            <a:r>
              <a:rPr lang="en-US" sz="2000">
                <a:solidFill>
                  <a:srgbClr val="3C3C3C"/>
                </a:solidFill>
                <a:latin typeface="Igra Sans" pitchFamily="50"/>
              </a:rPr>
              <a:t>ерез </a:t>
            </a:r>
            <a:r>
              <a:rPr lang="ru-RU" sz="2000">
                <a:solidFill>
                  <a:srgbClr val="3C3C3C"/>
                </a:solidFill>
                <a:latin typeface="Igra Sans" pitchFamily="50"/>
              </a:rPr>
              <a:t>образовательное учреждение - </a:t>
            </a:r>
            <a:r>
              <a:rPr lang="en-US" sz="2000">
                <a:solidFill>
                  <a:srgbClr val="3C3C3C"/>
                </a:solidFill>
                <a:latin typeface="Igra Sans" pitchFamily="50"/>
              </a:rPr>
              <a:t>школу/детский сад</a:t>
            </a:r>
          </a:p>
          <a:p>
            <a:pPr marL="342900" lvl="0" indent="-342900">
              <a:spcBef>
                <a:spcPts val="100"/>
              </a:spcBef>
              <a:buFont typeface="Wingdings" pitchFamily="2"/>
              <a:buChar char="ü"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При личном обращении в МОЦ</a:t>
            </a:r>
            <a:endParaRPr lang="ru-RU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100"/>
              </a:spcBef>
              <a:buNone/>
            </a:pPr>
            <a:endParaRPr lang="ru-RU" sz="2000">
              <a:solidFill>
                <a:srgbClr val="3C3C3C"/>
              </a:solidFill>
              <a:latin typeface="Igra Sans" pitchFamily="50"/>
            </a:endParaRPr>
          </a:p>
          <a:p>
            <a:pPr lvl="0">
              <a:spcBef>
                <a:spcPts val="400"/>
              </a:spcBef>
              <a:buNone/>
            </a:pPr>
            <a:r>
              <a:rPr lang="en-US" sz="2000">
                <a:solidFill>
                  <a:srgbClr val="C9211E"/>
                </a:solidFill>
                <a:latin typeface="Igra Sans" pitchFamily="50"/>
              </a:rPr>
              <a:t>Что нужно предоставить:</a:t>
            </a:r>
            <a:endParaRPr lang="ru-RU" sz="2000">
              <a:solidFill>
                <a:srgbClr val="C9211E"/>
              </a:solidFill>
              <a:latin typeface="Igra Sans" pitchFamily="50"/>
            </a:endParaRPr>
          </a:p>
          <a:p>
            <a:pPr marL="342900" lvl="0" indent="-342900">
              <a:spcBef>
                <a:spcPts val="400"/>
              </a:spcBef>
              <a:buFont typeface="Wingdings" pitchFamily="2"/>
              <a:buChar char="ü"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Документы ребёнка и родителя</a:t>
            </a:r>
          </a:p>
          <a:p>
            <a:pPr marL="342900" lvl="0" indent="-342900">
              <a:spcBef>
                <a:spcPts val="400"/>
              </a:spcBef>
              <a:buFont typeface="Wingdings" pitchFamily="2"/>
              <a:buChar char="ü"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Документы о проживании во Владивостоке</a:t>
            </a:r>
          </a:p>
          <a:p>
            <a:pPr marL="342900" lvl="0" indent="-342900">
              <a:spcBef>
                <a:spcPts val="400"/>
              </a:spcBef>
              <a:buFont typeface="Wingdings" pitchFamily="2"/>
              <a:buChar char="ü"/>
            </a:pPr>
            <a:r>
              <a:rPr lang="en-US" sz="2000">
                <a:solidFill>
                  <a:srgbClr val="3C3C3C"/>
                </a:solidFill>
                <a:latin typeface="Igra Sans" pitchFamily="50"/>
              </a:rPr>
              <a:t>Согласие на обработку персональных данных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B52FE8A4-1765-4D2D-BF71-CF4EA59D65B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39997" y="5892475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B7803862-F0D4-42D2-9D9C-0971583CF6F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41435" y="3521967"/>
            <a:ext cx="2335743" cy="24141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7C7D3-6C6D-4F81-92E3-8C43F807541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5918" y="310347"/>
            <a:ext cx="8229243" cy="767876"/>
          </a:xfrm>
        </p:spPr>
        <p:txBody>
          <a:bodyPr lIns="0" tIns="0" rIns="0" bIns="0"/>
          <a:lstStyle/>
          <a:p>
            <a:pPr lvl="0"/>
            <a:r>
              <a:rPr lang="en-US" sz="4000">
                <a:solidFill>
                  <a:srgbClr val="C9211E"/>
                </a:solidFill>
                <a:latin typeface="Igra Sans" pitchFamily="50"/>
              </a:rPr>
              <a:t>Работа с персональными данными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B1CF5-31D2-4870-A8BA-DCC39C012F8D}"/>
              </a:ext>
            </a:extLst>
          </p:cNvPr>
          <p:cNvSpPr txBox="1"/>
          <p:nvPr/>
        </p:nvSpPr>
        <p:spPr>
          <a:xfrm>
            <a:off x="457200" y="1241197"/>
            <a:ext cx="8460001" cy="46932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КАК ОБЪЯСНИТЬ РОДИТЕЛЯМ, ЧТО НЕОБХОДИМО УКАЗЫВАТЬ СВОИ ПАСПОРТНЫЕ ДАННЫЕ ДЛЯ СОГЛАСИЯ НА ОБРАБОТКУ ПЕРСОНАЛЬНЫХ ДАННЫХ И ПЕРСОНАЛЬНЫХ ДАННЫХ РЕБЁНКА.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Igra Sans" pitchFamily="50"/>
              <a:ea typeface="Microsoft YaHei" pitchFamily="2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*   ПРАВОВОЕ ОСНОВАНИЕ: ФЕДЕРАЛЬНЫЙ ЗАКОН № 152-ФЗ "О ПЕРСОНАЛЬНЫХ ДАННЫХ". СОГЛАСИЕ НА ОБРАБОТКУ ДАННЫХ РОДИТЕЛЬ ДАЕТ ПРИ РЕГИСТРАЦИИ НА ПОРТАЛЕ ПФДО.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Igra Sans" pitchFamily="50"/>
              <a:ea typeface="Microsoft YaHei" pitchFamily="2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*   ЗАЧЕМ ЭТО НУЖНО?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Igra Sans" pitchFamily="50"/>
              <a:ea typeface="Microsoft YaHei" pitchFamily="2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    1.  ИДЕНТИФИКАЦИЯ: ЧТОБЫ УБЕДИТЬСЯ, ЧТО СЕРТИФИКАТ ОФОРМЛЯЕТ ЗАКОННЫЙ ПРЕДСТАВИТЕЛЬ РЕБЕНКА.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Igra Sans" pitchFamily="50"/>
              <a:ea typeface="Microsoft YaHei" pitchFamily="2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    2.  ВЕРИФИКАЦИЯ: ПРОВЕРКА ПОДЛИННОСТИ ПАСПОРТА И СНИЛС ЧЕРЕЗ СИСТЕМУ МЕЖВЕДОМСТВЕННОГО ВЗАИМОДЕЙСТВИЯ (БЕЗ ЭТОГО СЕРТИФИКАТ НЕ БУДЕТ ПОДТВЕРЖДЕН).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Igra Sans" pitchFamily="50"/>
              <a:ea typeface="Microsoft YaHei" pitchFamily="2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    3.  ЗАЧИСЛЕНИЕ СРЕДСТВ (ЧАСОВ): БЕЗ ТОЧНЫХ ПАСПОРТНЫХ ДАННЫХ И СНИЛС НЕВОЗМОЖЕН РАСЧЕТ МЕЖДУ БЮДЖЕТОМ И ПОСТАВЩИКОМ УСЛУГ.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Igra Sans" pitchFamily="50"/>
              <a:ea typeface="Microsoft YaHei" pitchFamily="2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*   ГАРАНТИИ БЕЗОПАСНОСТИ: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    *   ПОРТАЛ ПФДО — ЭТО ЗАЩИЩЕННАЯ ГОСУДАРСТВЕННАЯ ИНФОРМАЦИОННАЯ СИСТЕМА.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Igra Sans" pitchFamily="50"/>
                <a:cs typeface="Times New Roman" pitchFamily="18"/>
              </a:defRPr>
            </a:pPr>
            <a:r>
              <a: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    *   ДАННЫЕ НЕ ПЕРЕДАЮТСЯ "В ОТКРЫТОМ ВИДЕ", А ИСПОЛЬЗУЮТСЯ ПО ЗАЩИЩЕННЫМ КАНАЛАМ ДЛЯ СТРОГО ОПРЕДЕЛЕННЫХ ЦЕЛЕЙ.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E5DBFD5A-2034-4D14-8772-0D4E57682B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26640" y="5838425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A35DA-87CC-4AF1-9AD1-0120740DCB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pPr lvl="0"/>
            <a:r>
              <a:rPr lang="en-US" sz="4800">
                <a:solidFill>
                  <a:srgbClr val="C9211E"/>
                </a:solidFill>
                <a:latin typeface="Igra Sans" pitchFamily="50"/>
              </a:rPr>
              <a:t>Что такое МОЦ?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B413DF-93AE-4999-9DD2-C0C1A8F556CE}"/>
              </a:ext>
            </a:extLst>
          </p:cNvPr>
          <p:cNvSpPr txBox="1"/>
          <p:nvPr/>
        </p:nvSpPr>
        <p:spPr>
          <a:xfrm>
            <a:off x="539998" y="1799996"/>
            <a:ext cx="8280001" cy="5219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В каждом из 34 муниципалитетов Приморского края создан свой Муниципальный опорный центр (МОЦ). Это организация, уполномоченная органом местного самоуправления района или города на ведение реестров образовательных программ системы персонифицированного финансирования и курирующая учреждения, реализующие программы дополнительного образования детей.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defRPr>
            </a:pP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Igra Sans" pitchFamily="50"/>
              <a:ea typeface="Microsoft YaHei" pitchFamily="2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defRPr>
            </a:pP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Igra Sans" pitchFamily="50"/>
              <a:ea typeface="Microsoft YaHei" pitchFamily="2"/>
              <a:cs typeface="Times New Roman" pitchFamily="18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Igra Sans" pitchFamily="50"/>
                <a:ea typeface="Microsoft YaHei" pitchFamily="2"/>
                <a:cs typeface="Times New Roman" pitchFamily="18"/>
              </a:rPr>
              <a:t>Если у вас возникают вопросы, касающиеся получения сертификата дополнительного образования, а также секций и кружков вашего муниципалитета, можно обратиться непосредственно в ваш МОЦ и уточнить информацию.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2BCD09B-8745-4174-9F83-ECBEFA43C72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39997" y="5892475"/>
            <a:ext cx="3060003" cy="76787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ntent with Capti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icture with Capti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and Vertical Text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ertical Title and Text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and Content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ection Header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wo Content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mparis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itle Only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lank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1184</Words>
  <Application>Microsoft Office PowerPoint</Application>
  <PresentationFormat>Широкоэкранный</PresentationFormat>
  <Paragraphs>181</Paragraphs>
  <Slides>17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17</vt:i4>
      </vt:variant>
    </vt:vector>
  </HeadingPairs>
  <TitlesOfParts>
    <vt:vector size="41" baseType="lpstr">
      <vt:lpstr>Microsoft YaHei</vt:lpstr>
      <vt:lpstr>Arial</vt:lpstr>
      <vt:lpstr>Calibri</vt:lpstr>
      <vt:lpstr>Calibri Light</vt:lpstr>
      <vt:lpstr>Igra Sans</vt:lpstr>
      <vt:lpstr>Liberation Sans</vt:lpstr>
      <vt:lpstr>Liberation Serif</vt:lpstr>
      <vt:lpstr>Lucida Sans</vt:lpstr>
      <vt:lpstr>Segoe UI</vt:lpstr>
      <vt:lpstr>Segoe UI Emoji</vt:lpstr>
      <vt:lpstr>Tahoma</vt:lpstr>
      <vt:lpstr>Times New Roman</vt:lpstr>
      <vt:lpstr>Wingdings</vt:lpstr>
      <vt:lpstr>Title Slide</vt:lpstr>
      <vt:lpstr>Title and Vertical Text</vt:lpstr>
      <vt:lpstr>Vertical Title and Text</vt:lpstr>
      <vt:lpstr>Title and Content</vt:lpstr>
      <vt:lpstr>Section Header</vt:lpstr>
      <vt:lpstr>Two Content</vt:lpstr>
      <vt:lpstr>Comparison</vt:lpstr>
      <vt:lpstr>Title Only</vt:lpstr>
      <vt:lpstr>Blank</vt:lpstr>
      <vt:lpstr>Content with Caption</vt:lpstr>
      <vt:lpstr>Picture with Caption</vt:lpstr>
      <vt:lpstr>Презентация PowerPoint</vt:lpstr>
      <vt:lpstr>Введение</vt:lpstr>
      <vt:lpstr>Что такое персонифицированное дополнительное образование</vt:lpstr>
      <vt:lpstr> Сертификат: зачем нужен и как работает</vt:lpstr>
      <vt:lpstr>Новые преимущества сертификата</vt:lpstr>
      <vt:lpstr> Сколько часов выделяется и почему они уменьшаются</vt:lpstr>
      <vt:lpstr>Как СОЗДАТЬ сертификат (все способы)</vt:lpstr>
      <vt:lpstr>Работа с персональными данными</vt:lpstr>
      <vt:lpstr>Что такое МОЦ?</vt:lpstr>
      <vt:lpstr>Муниципальный опорный центр: роль и контакты</vt:lpstr>
      <vt:lpstr>Что такое «Навигатор»</vt:lpstr>
      <vt:lpstr>Презентация PowerPoint</vt:lpstr>
      <vt:lpstr>На что можно / нельзя тратить сертификаты</vt:lpstr>
      <vt:lpstr>Вопросы родителей и ответы</vt:lpstr>
      <vt:lpstr>Как педагоги могут помочь родителям</vt:lpstr>
      <vt:lpstr>Кейс-стадии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Консультативная помощь родителям по вопросам ПФДО</dc:title>
  <dc:creator>Моц</dc:creator>
  <dc:description>generated using python-pptx</dc:description>
  <cp:lastModifiedBy>Моц</cp:lastModifiedBy>
  <cp:revision>12</cp:revision>
  <dcterms:created xsi:type="dcterms:W3CDTF">2013-01-27T09:14:16Z</dcterms:created>
  <dcterms:modified xsi:type="dcterms:W3CDTF">2026-01-23T00:03:15Z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PresentationFormat">
    <vt:lpwstr>On-screen Show (4:3)</vt:lpwstr>
  </property>
</Properties>
</file>